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56" r:id="rId3"/>
    <p:sldId id="257" r:id="rId4"/>
    <p:sldId id="263" r:id="rId5"/>
    <p:sldId id="258" r:id="rId6"/>
    <p:sldId id="260" r:id="rId7"/>
    <p:sldId id="259" r:id="rId8"/>
    <p:sldId id="266" r:id="rId9"/>
    <p:sldId id="261" r:id="rId10"/>
    <p:sldId id="265" r:id="rId11"/>
    <p:sldId id="27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7" r:id="rId20"/>
    <p:sldId id="278" r:id="rId21"/>
    <p:sldId id="273" r:id="rId22"/>
    <p:sldId id="275" r:id="rId23"/>
    <p:sldId id="279" r:id="rId24"/>
    <p:sldId id="280" r:id="rId25"/>
  </p:sldIdLst>
  <p:sldSz cx="12192000" cy="6858000"/>
  <p:notesSz cx="6858000" cy="9144000"/>
  <p:embeddedFontLst>
    <p:embeddedFont>
      <p:font typeface="나눔스퀘어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Bebas" pitchFamily="2" charset="0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66" d="100"/>
          <a:sy n="66" d="100"/>
        </p:scale>
        <p:origin x="564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C873-1485-439C-B3E8-FDAAA9A56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F8AE94-D909-4E82-9CC0-903B9FFC1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59DCE-5D3F-4D6F-90D2-30BFBD61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ECEE-5962-46DE-944F-7835628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ECAE6-5B8A-40FA-B80E-0062B173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19AA3-DF31-4387-B02C-FA120F5E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76664-0BCE-4C98-87C8-7B9E40524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FB06F-F0FF-4B38-93E0-BECC4471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F157D-8ED4-4177-8419-7211BB21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71190-CD88-4588-B6EB-95458DEF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3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117B30-5692-4F0D-A3DE-2EC3ED519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E44BCD-A476-4DE5-959F-FBBAFA306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75D95-318F-48C3-B9F8-F6B167F4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10A65-FF8D-436E-8F66-290D7A10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4ED21-C9A3-4EF4-B5C6-148666E4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9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552C2-2FC2-463A-967B-38BA23C5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9A6D2-F5CC-4DEC-AA87-1B91E96E9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497E83-C924-4A79-8BEB-2B88F5C8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3FC025-056C-4383-BA0A-FC98EC02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45AEB-3C20-4594-A1BB-44B759D2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03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F7FFB-11BA-49C7-91CE-5323204E9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D0C77-596A-4A67-8423-B8F62B07E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BE0AB-AA03-4F52-AF91-68C71345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2980A-492A-4485-AB15-6463FC35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28659-5D92-430E-B1AC-3789BB24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9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8B8C1-92D2-4B77-87CC-0942D88C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A05D3-7715-4E19-8205-BC60FB905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FE4560-8737-4743-ACA4-679111FF5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50B347-6092-480F-95EB-C44AC975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4EFA8-A410-4933-A6E9-43B6356F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34A2D-D300-4B4D-B831-5ED2C51E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CB91B-D5B9-4ECE-869F-C8479AE8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AA65A-E8B9-4BB5-957E-B474606E6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7D7A0C-A5A1-4690-9DA3-B2DA00601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F3FD8E-9D41-400C-A814-DDBCB6A6E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E32D40-E528-4A3A-ACE1-3250F606F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FBAC4F-D6E2-444D-ADAE-6F342C79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22F55E-8520-48D0-A4AA-0EAC5894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5E04B9-F191-4021-8F46-A40AAD68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85A08-1B88-4C1A-A41B-24FF76F6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500645-D5EC-4A93-8D56-A5433FCE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459109-7D28-4AB8-8EB4-EC5EC0DF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98702-38B4-4319-8B1A-F4F5A1EC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06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3049B6-08DF-49C0-B3BB-C8351654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6004B0-40EA-4023-905F-4056F34F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1960B-7AE6-4386-8D0B-3911439D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5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47CA9-3FB7-4094-B47F-AEFC9C13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7B34C-2823-45CF-8C44-6F0B31ED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770C5C-634C-4E10-A223-4DC060C57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CE328-3C5F-43C9-AB90-F852899C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263414-4C02-41D1-9D72-B887D31A8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2829-6F7D-4BDB-BA28-CE2BCCC8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3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9B29-266D-4B22-BAF4-B8BF5161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2C709E-55E8-4F87-91F1-AFC02EA5D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9206A-BB4B-42EC-A95C-2E166CF4D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837ACE-C919-4462-B3AA-54B78F7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163036-4D9D-4D81-AB84-50639F9A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34D55D-864C-4352-9F93-111AB432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19CBA1-F7AB-4D2B-A594-2075E86B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6EC95B-7E8E-4A62-826A-486139647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0112F-E4D7-411C-B4F7-71B286FE8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35E87-AB3B-4162-AEC7-DC22752E7C06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962A1-E0C8-4D39-916E-D443486EE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16DF3-B72F-4EF9-A12C-657B86A7A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emf"/><Relationship Id="rId4" Type="http://schemas.openxmlformats.org/officeDocument/2006/relationships/image" Target="../media/image1.emf"/><Relationship Id="rId9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3.png"/><Relationship Id="rId7" Type="http://schemas.openxmlformats.org/officeDocument/2006/relationships/image" Target="../media/image6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16.jp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5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3.png"/><Relationship Id="rId7" Type="http://schemas.openxmlformats.org/officeDocument/2006/relationships/image" Target="../media/image6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3.png"/><Relationship Id="rId7" Type="http://schemas.openxmlformats.org/officeDocument/2006/relationships/image" Target="../media/image6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19.jp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3.png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emf"/><Relationship Id="rId4" Type="http://schemas.openxmlformats.org/officeDocument/2006/relationships/image" Target="../media/image1.emf"/><Relationship Id="rId9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3.png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emf"/><Relationship Id="rId4" Type="http://schemas.openxmlformats.org/officeDocument/2006/relationships/image" Target="../media/image1.emf"/><Relationship Id="rId9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13.png"/><Relationship Id="rId7" Type="http://schemas.openxmlformats.org/officeDocument/2006/relationships/image" Target="../media/image6.emf"/><Relationship Id="rId12" Type="http://schemas.openxmlformats.org/officeDocument/2006/relationships/image" Target="../media/image7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9.emf"/><Relationship Id="rId5" Type="http://schemas.openxmlformats.org/officeDocument/2006/relationships/image" Target="../media/image4.emf"/><Relationship Id="rId10" Type="http://schemas.openxmlformats.org/officeDocument/2006/relationships/image" Target="../media/image8.emf"/><Relationship Id="rId4" Type="http://schemas.openxmlformats.org/officeDocument/2006/relationships/image" Target="../media/image3.emf"/><Relationship Id="rId9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486FC4-3424-4A77-B956-C48F1ADA9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967" y="3199674"/>
            <a:ext cx="752069" cy="752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62C177-3E0E-4EEB-A90D-62453464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464" y="3199674"/>
            <a:ext cx="752069" cy="752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E4CEA9-FCDD-43E7-8C35-8ED2495AD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962" y="3199674"/>
            <a:ext cx="752069" cy="7524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8CEA34-DDAA-465B-A064-2414B46DC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0969" y="3199674"/>
            <a:ext cx="752069" cy="7524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8ED9EF-8D91-4E35-822E-FCAE1DC171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460" y="3199674"/>
            <a:ext cx="752069" cy="7524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2A4A9D-D144-4B88-B4B7-727B939CA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0468" y="3199674"/>
            <a:ext cx="752069" cy="752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EEE217-C3F5-4AD5-BCA0-4E03C6D017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1973" y="3199674"/>
            <a:ext cx="752069" cy="7524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ECD63F-CFDC-4FE0-B826-22988A3286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1471" y="3199674"/>
            <a:ext cx="752069" cy="752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E5B72B-7CC7-4DDA-81F1-FE2169C494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7959" y="3199674"/>
            <a:ext cx="752069" cy="7524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E41CD7-359F-4403-B060-FD47C065C0EA}"/>
              </a:ext>
            </a:extLst>
          </p:cNvPr>
          <p:cNvSpPr txBox="1"/>
          <p:nvPr/>
        </p:nvSpPr>
        <p:spPr>
          <a:xfrm>
            <a:off x="4880824" y="2580555"/>
            <a:ext cx="2458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</a:rPr>
              <a:t>LOADING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</a:endParaRPr>
          </a:p>
        </p:txBody>
      </p:sp>
      <p:pic>
        <p:nvPicPr>
          <p:cNvPr id="19" name="Akashic_Records_-_Upbeat_Pop-Rock">
            <a:hlinkClick r:id="" action="ppaction://media"/>
            <a:extLst>
              <a:ext uri="{FF2B5EF4-FFF2-40B4-BE49-F238E27FC236}">
                <a16:creationId xmlns:a16="http://schemas.microsoft.com/office/drawing/2014/main" id="{C8783587-C6FE-4F8F-9B85-62CE5090A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-1330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5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repeatCount="400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875E-6 4.07407E-6 L -1.875E-6 -0.07223 " pathEditMode="relative" rAng="0" ptsTypes="AA">
                                      <p:cBhvr>
                                        <p:cTn id="9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repeatCount="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5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2" presetClass="emph" presetSubtype="0" repeatCount="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6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32" presetClass="emph" presetSubtype="0" repeatCount="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6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repeatCount="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2" presetClass="emph" presetSubtype="0" repeatCount="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32" presetClass="emph" presetSubtype="0" repeatCount="4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8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2" presetClass="emph" presetSubtype="0" repeatCount="4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">
                                      <p:cBhvr>
                                        <p:cTn id="9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32" presetClass="emph" presetSubtype="0" repeatCount="4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9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5E-6 2.22222E-6 L -0.26563 2.22222E-6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8" grpId="0"/>
      <p:bldP spid="18" grpId="1"/>
      <p:bldP spid="18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>
            <a:off x="-2687121" y="1816337"/>
            <a:ext cx="5736834" cy="3225327"/>
            <a:chOff x="-2687121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68" y="560584"/>
              <a:ext cx="3225327" cy="5736834"/>
              <a:chOff x="4483337" y="463550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16200000">
            <a:off x="4326909" y="-1159490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422940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2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3918801" y="631134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03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B0F0"/>
                  </a:solidFill>
                  <a:latin typeface="Bebas" pitchFamily="2" charset="0"/>
                </a:rPr>
                <a:t>TITLE 1</a:t>
              </a:r>
              <a:endParaRPr lang="ko-KR" altLang="en-US" sz="2400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93BB9E1-6CCC-4EDD-9E31-53D01E4F2AA4}"/>
              </a:ext>
            </a:extLst>
          </p:cNvPr>
          <p:cNvSpPr txBox="1"/>
          <p:nvPr/>
        </p:nvSpPr>
        <p:spPr>
          <a:xfrm>
            <a:off x="3927964" y="1528504"/>
            <a:ext cx="2286000" cy="4442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Avolum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Palius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simunu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vissulvid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probsedo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moridet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ex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nequi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siciem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et;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depsest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asdam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sisse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ocaequam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Onfitis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reorum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quitiuris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 se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perorei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at,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sultus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cuperim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iusquam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musquam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tur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ponstra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An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Mandepo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striortemus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quondic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tebus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acideortum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omnirmihili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nostrius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proractorbem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qua rem. Mari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modissum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nulinclatia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Quit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perfex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sideps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siliemus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orid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pratandam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adenatique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ingulus</a:t>
            </a:r>
            <a:endParaRPr lang="ko-KR" altLang="en-US" sz="1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94A96-4140-4886-98EA-B6565BA2CF9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r="5407"/>
          <a:stretch/>
        </p:blipFill>
        <p:spPr>
          <a:xfrm>
            <a:off x="6502818" y="1515402"/>
            <a:ext cx="4856992" cy="4342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235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AF4C3D-F8D4-45BB-AADC-6BACF33BD85E}"/>
              </a:ext>
            </a:extLst>
          </p:cNvPr>
          <p:cNvGrpSpPr/>
          <p:nvPr/>
        </p:nvGrpSpPr>
        <p:grpSpPr>
          <a:xfrm rot="2700000">
            <a:off x="-400623" y="2053227"/>
            <a:ext cx="2702950" cy="4970326"/>
            <a:chOff x="4333303" y="1291228"/>
            <a:chExt cx="2702950" cy="497032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D55D9A-51B1-4430-9BAD-5650CD11614A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AB83B-B5DF-4F5F-A0D2-0A20AA78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D602943-A982-4EDA-AD9E-CCE5239A6C42}"/>
              </a:ext>
            </a:extLst>
          </p:cNvPr>
          <p:cNvGrpSpPr/>
          <p:nvPr/>
        </p:nvGrpSpPr>
        <p:grpSpPr>
          <a:xfrm rot="18900000">
            <a:off x="3291903" y="3783602"/>
            <a:ext cx="2702950" cy="4970326"/>
            <a:chOff x="4333303" y="1291228"/>
            <a:chExt cx="2702950" cy="497032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076769-99CA-4015-88CC-82D63DE37D58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D462035-1A05-4207-8BDF-CBD86A4B1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C7B564-F967-4958-AED3-47DADAA22F39}"/>
              </a:ext>
            </a:extLst>
          </p:cNvPr>
          <p:cNvGrpSpPr/>
          <p:nvPr/>
        </p:nvGrpSpPr>
        <p:grpSpPr>
          <a:xfrm rot="13500000">
            <a:off x="5070205" y="226228"/>
            <a:ext cx="2702950" cy="4970326"/>
            <a:chOff x="4333303" y="1291228"/>
            <a:chExt cx="2702950" cy="497032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98D3F11-63AE-47C1-A60A-AE95FB1D818B}"/>
                </a:ext>
              </a:extLst>
            </p:cNvPr>
            <p:cNvSpPr/>
            <p:nvPr/>
          </p:nvSpPr>
          <p:spPr>
            <a:xfrm>
              <a:off x="4667249" y="1819275"/>
              <a:ext cx="2066925" cy="381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7621E80-DCB8-424B-85AF-40FACF23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9138BDB-1F81-4FEF-88F9-55BF5BA5B838}"/>
              </a:ext>
            </a:extLst>
          </p:cNvPr>
          <p:cNvGrpSpPr/>
          <p:nvPr/>
        </p:nvGrpSpPr>
        <p:grpSpPr>
          <a:xfrm rot="8100000">
            <a:off x="1422682" y="-1524874"/>
            <a:ext cx="2702950" cy="4970326"/>
            <a:chOff x="4333303" y="1291228"/>
            <a:chExt cx="2702950" cy="497032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2E818B1-CC81-44A7-B53B-CAB085AA5B45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F602955-3186-4605-9C05-CB8E584C7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10698419" y="366961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3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6B8798-6643-4891-B8DD-761459D2EEC2}"/>
              </a:ext>
            </a:extLst>
          </p:cNvPr>
          <p:cNvSpPr txBox="1"/>
          <p:nvPr/>
        </p:nvSpPr>
        <p:spPr>
          <a:xfrm rot="18900000">
            <a:off x="281097" y="3808654"/>
            <a:ext cx="1943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4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400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01A619-1E27-4974-85EA-F2152F21F986}"/>
              </a:ext>
            </a:extLst>
          </p:cNvPr>
          <p:cNvSpPr txBox="1"/>
          <p:nvPr/>
        </p:nvSpPr>
        <p:spPr>
          <a:xfrm rot="18900000">
            <a:off x="5285628" y="2293944"/>
            <a:ext cx="2380841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4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4D30A3-73D7-41A9-9912-EAFF9C9A94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r="17125"/>
          <a:stretch/>
        </p:blipFill>
        <p:spPr>
          <a:xfrm rot="2700000">
            <a:off x="1141562" y="51848"/>
            <a:ext cx="3387571" cy="192155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B626AE-ACD2-4501-97DC-1EB19FC8A389}"/>
              </a:ext>
            </a:extLst>
          </p:cNvPr>
          <p:cNvGrpSpPr/>
          <p:nvPr/>
        </p:nvGrpSpPr>
        <p:grpSpPr>
          <a:xfrm>
            <a:off x="3017420" y="4675111"/>
            <a:ext cx="2028864" cy="2004589"/>
            <a:chOff x="3017420" y="4675111"/>
            <a:chExt cx="2028864" cy="200458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5049C60-EA7C-47AD-8C90-68F739702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900000">
              <a:off x="3688723" y="4675111"/>
              <a:ext cx="752069" cy="752439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A26DA240-37A6-427E-93B5-4B8706F0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3618076" y="5927261"/>
              <a:ext cx="752069" cy="75243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0481BED-2493-43E9-9D61-501F1EC3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900000">
              <a:off x="3017420" y="5320835"/>
              <a:ext cx="752069" cy="75243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C97476F8-EB23-421A-993B-6254C5DD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900000">
              <a:off x="4294215" y="5290687"/>
              <a:ext cx="752069" cy="75243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9D86400-1268-4758-A691-D8DD71DF217C}"/>
              </a:ext>
            </a:extLst>
          </p:cNvPr>
          <p:cNvSpPr txBox="1"/>
          <p:nvPr/>
        </p:nvSpPr>
        <p:spPr>
          <a:xfrm>
            <a:off x="7151656" y="5561936"/>
            <a:ext cx="4786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FC09D1-241E-4A71-A733-0835467F1FED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5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/>
      <p:bldP spid="63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TITLE2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4086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 flipH="1">
            <a:off x="9175773" y="1816337"/>
            <a:ext cx="5736834" cy="3225327"/>
            <a:chOff x="-2687126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73" y="560584"/>
              <a:ext cx="3225327" cy="5736834"/>
              <a:chOff x="4483334" y="463552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4" y="463552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10656054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4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2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133165-1DFE-48C1-BCDC-90C0E4D7FF26}"/>
              </a:ext>
            </a:extLst>
          </p:cNvPr>
          <p:cNvSpPr/>
          <p:nvPr/>
        </p:nvSpPr>
        <p:spPr>
          <a:xfrm>
            <a:off x="840394" y="3429000"/>
            <a:ext cx="1493231" cy="22132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1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447592-A593-43DD-9A0C-2691F159808A}"/>
              </a:ext>
            </a:extLst>
          </p:cNvPr>
          <p:cNvSpPr/>
          <p:nvPr/>
        </p:nvSpPr>
        <p:spPr>
          <a:xfrm>
            <a:off x="2788057" y="3088251"/>
            <a:ext cx="1493231" cy="2554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2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F442E3-E510-426E-AFB6-44643BDCD8C5}"/>
              </a:ext>
            </a:extLst>
          </p:cNvPr>
          <p:cNvSpPr/>
          <p:nvPr/>
        </p:nvSpPr>
        <p:spPr>
          <a:xfrm>
            <a:off x="4735720" y="2829642"/>
            <a:ext cx="1493231" cy="28126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3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F8A6B11-D912-4C2F-9897-D9A5BE7F36BB}"/>
              </a:ext>
            </a:extLst>
          </p:cNvPr>
          <p:cNvSpPr/>
          <p:nvPr/>
        </p:nvSpPr>
        <p:spPr>
          <a:xfrm>
            <a:off x="6683383" y="2571760"/>
            <a:ext cx="1493231" cy="30705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4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1E0FF-8A68-4CA5-8A49-47E582159D7A}"/>
              </a:ext>
            </a:extLst>
          </p:cNvPr>
          <p:cNvSpPr txBox="1"/>
          <p:nvPr/>
        </p:nvSpPr>
        <p:spPr>
          <a:xfrm>
            <a:off x="748102" y="1672047"/>
            <a:ext cx="3520682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2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20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2" grpId="0" animBg="1"/>
      <p:bldP spid="27" grpId="0" animBg="1"/>
      <p:bldP spid="28" grpId="0" animBg="1"/>
      <p:bldP spid="30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 flipH="1">
            <a:off x="9175773" y="1816337"/>
            <a:ext cx="5736834" cy="3225327"/>
            <a:chOff x="-2687126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73" y="560584"/>
              <a:ext cx="3225327" cy="5736834"/>
              <a:chOff x="4483334" y="463552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4" y="463552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10656054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5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Bebas" pitchFamily="2" charset="0"/>
                </a:rPr>
                <a:t>TITLE 2</a:t>
              </a:r>
              <a:endParaRPr lang="ko-KR" altLang="en-US" sz="2400" dirty="0">
                <a:solidFill>
                  <a:srgbClr val="FFC000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81E0FF-8A68-4CA5-8A49-47E582159D7A}"/>
              </a:ext>
            </a:extLst>
          </p:cNvPr>
          <p:cNvSpPr txBox="1"/>
          <p:nvPr/>
        </p:nvSpPr>
        <p:spPr>
          <a:xfrm>
            <a:off x="748101" y="5517702"/>
            <a:ext cx="742851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2000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2000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6F7510-4A32-4EF5-9063-ED04D6C731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26043" r="116" b="13662"/>
          <a:stretch/>
        </p:blipFill>
        <p:spPr>
          <a:xfrm>
            <a:off x="718310" y="1760294"/>
            <a:ext cx="7458304" cy="311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332" y="1207959"/>
            <a:ext cx="583334" cy="583621"/>
          </a:xfrm>
          <a:prstGeom prst="rect">
            <a:avLst/>
          </a:prstGeom>
        </p:spPr>
      </p:pic>
      <p:pic>
        <p:nvPicPr>
          <p:cNvPr id="4" name="10 years of the iPhone in 10 seconds">
            <a:hlinkClick r:id="" action="ppaction://media"/>
            <a:extLst>
              <a:ext uri="{FF2B5EF4-FFF2-40B4-BE49-F238E27FC236}">
                <a16:creationId xmlns:a16="http://schemas.microsoft.com/office/drawing/2014/main" id="{A64F22AF-9921-42E4-A557-B61A7D34C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2200" y="2321831"/>
            <a:ext cx="4699000" cy="352425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5E57A54-22EB-42A2-8C4B-D83319800CE2}"/>
              </a:ext>
            </a:extLst>
          </p:cNvPr>
          <p:cNvGrpSpPr/>
          <p:nvPr/>
        </p:nvGrpSpPr>
        <p:grpSpPr>
          <a:xfrm>
            <a:off x="2667000" y="1843677"/>
            <a:ext cx="6858000" cy="4469216"/>
            <a:chOff x="2667000" y="1188720"/>
            <a:chExt cx="6858000" cy="446921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07ACC7-CEDE-4C39-BC5E-F2FF7EA6A770}"/>
                </a:ext>
              </a:extLst>
            </p:cNvPr>
            <p:cNvSpPr/>
            <p:nvPr/>
          </p:nvSpPr>
          <p:spPr>
            <a:xfrm>
              <a:off x="3097530" y="1188720"/>
              <a:ext cx="5634265" cy="868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E9008A-5CD0-4025-A149-A6E84788C84B}"/>
                </a:ext>
              </a:extLst>
            </p:cNvPr>
            <p:cNvSpPr/>
            <p:nvPr/>
          </p:nvSpPr>
          <p:spPr>
            <a:xfrm>
              <a:off x="3097530" y="4789256"/>
              <a:ext cx="5634265" cy="868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C57B89-4E75-4C2B-8F7E-F693CE4C9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31250" y="0"/>
              <a:ext cx="3729500" cy="6858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C8D9972-E70D-4EBF-8E1F-2035C345B3B5}"/>
              </a:ext>
            </a:extLst>
          </p:cNvPr>
          <p:cNvSpPr txBox="1"/>
          <p:nvPr/>
        </p:nvSpPr>
        <p:spPr>
          <a:xfrm>
            <a:off x="3201251" y="1959783"/>
            <a:ext cx="5560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ysClr val="windowText" lastClr="000000"/>
                </a:solidFill>
                <a:latin typeface="Bebas" pitchFamily="2" charset="0"/>
              </a:rPr>
              <a:t>HISTORY OF THE IPHONE (10S)</a:t>
            </a:r>
            <a:endParaRPr lang="ko-KR" altLang="en-US" sz="1600" dirty="0">
              <a:solidFill>
                <a:sysClr val="windowText" lastClr="000000"/>
              </a:solidFill>
              <a:latin typeface="Bebas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FDB10F-A3D7-4574-B03C-ED445652FF50}"/>
              </a:ext>
            </a:extLst>
          </p:cNvPr>
          <p:cNvSpPr/>
          <p:nvPr/>
        </p:nvSpPr>
        <p:spPr>
          <a:xfrm>
            <a:off x="6096000" y="7079226"/>
            <a:ext cx="6096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8CEEE0-4987-4B6D-940B-366C9CCE7D65}"/>
              </a:ext>
            </a:extLst>
          </p:cNvPr>
          <p:cNvSpPr/>
          <p:nvPr/>
        </p:nvSpPr>
        <p:spPr>
          <a:xfrm>
            <a:off x="0" y="-7015969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7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animMotion origin="layout" path="M 0 -1.85185E-6 L 0 1.02315 " pathEditMode="relative" rAng="0" ptsTypes="AA">
                                      <p:cBhvr>
                                        <p:cTn id="2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animMotion origin="layout" path="M 1.11022E-16 4.07407E-6 L 1.11022E-16 -1.03218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8" grpId="0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063145-1FD6-49AE-8B36-36189A16C80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TITLE3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6983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59BBB4-689B-440E-906D-9D1CFA5A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698" y="3465851"/>
            <a:ext cx="25674312" cy="367434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48B91-25BA-468D-BA11-1D805DA93477}"/>
              </a:ext>
            </a:extLst>
          </p:cNvPr>
          <p:cNvGrpSpPr/>
          <p:nvPr/>
        </p:nvGrpSpPr>
        <p:grpSpPr>
          <a:xfrm>
            <a:off x="0" y="560584"/>
            <a:ext cx="12192000" cy="6297416"/>
            <a:chOff x="-1" y="560583"/>
            <a:chExt cx="12192000" cy="6297416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AB90680-4BAC-4D74-953F-EC017099C6E5}"/>
                </a:ext>
              </a:extLst>
            </p:cNvPr>
            <p:cNvSpPr/>
            <p:nvPr/>
          </p:nvSpPr>
          <p:spPr>
            <a:xfrm>
              <a:off x="-1" y="1587499"/>
              <a:ext cx="12192000" cy="5270500"/>
            </a:xfrm>
            <a:custGeom>
              <a:avLst/>
              <a:gdLst>
                <a:gd name="connsiteX0" fmla="*/ 0 w 12192000"/>
                <a:gd name="connsiteY0" fmla="*/ 0 h 5270500"/>
                <a:gd name="connsiteX1" fmla="*/ 841398 w 12192000"/>
                <a:gd name="connsiteY1" fmla="*/ 0 h 5270500"/>
                <a:gd name="connsiteX2" fmla="*/ 841398 w 12192000"/>
                <a:gd name="connsiteY2" fmla="*/ 3867135 h 5270500"/>
                <a:gd name="connsiteX3" fmla="*/ 3267739 w 12192000"/>
                <a:gd name="connsiteY3" fmla="*/ 3867135 h 5270500"/>
                <a:gd name="connsiteX4" fmla="*/ 3267739 w 12192000"/>
                <a:gd name="connsiteY4" fmla="*/ 0 h 5270500"/>
                <a:gd name="connsiteX5" fmla="*/ 4876799 w 12192000"/>
                <a:gd name="connsiteY5" fmla="*/ 0 h 5270500"/>
                <a:gd name="connsiteX6" fmla="*/ 4876799 w 12192000"/>
                <a:gd name="connsiteY6" fmla="*/ 3867135 h 5270500"/>
                <a:gd name="connsiteX7" fmla="*/ 7303140 w 12192000"/>
                <a:gd name="connsiteY7" fmla="*/ 3867135 h 5270500"/>
                <a:gd name="connsiteX8" fmla="*/ 7303140 w 12192000"/>
                <a:gd name="connsiteY8" fmla="*/ 0 h 5270500"/>
                <a:gd name="connsiteX9" fmla="*/ 8924261 w 12192000"/>
                <a:gd name="connsiteY9" fmla="*/ 0 h 5270500"/>
                <a:gd name="connsiteX10" fmla="*/ 8924261 w 12192000"/>
                <a:gd name="connsiteY10" fmla="*/ 3867135 h 5270500"/>
                <a:gd name="connsiteX11" fmla="*/ 11350602 w 12192000"/>
                <a:gd name="connsiteY11" fmla="*/ 3867135 h 5270500"/>
                <a:gd name="connsiteX12" fmla="*/ 11350602 w 12192000"/>
                <a:gd name="connsiteY12" fmla="*/ 0 h 5270500"/>
                <a:gd name="connsiteX13" fmla="*/ 12192000 w 12192000"/>
                <a:gd name="connsiteY13" fmla="*/ 0 h 5270500"/>
                <a:gd name="connsiteX14" fmla="*/ 12192000 w 12192000"/>
                <a:gd name="connsiteY14" fmla="*/ 5270500 h 5270500"/>
                <a:gd name="connsiteX15" fmla="*/ 0 w 12192000"/>
                <a:gd name="connsiteY15" fmla="*/ 5270500 h 5270500"/>
                <a:gd name="connsiteX16" fmla="*/ 0 w 12192000"/>
                <a:gd name="connsiteY16" fmla="*/ 0 h 527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2000" h="5270500">
                  <a:moveTo>
                    <a:pt x="0" y="0"/>
                  </a:moveTo>
                  <a:lnTo>
                    <a:pt x="841398" y="0"/>
                  </a:lnTo>
                  <a:lnTo>
                    <a:pt x="841398" y="3867135"/>
                  </a:lnTo>
                  <a:lnTo>
                    <a:pt x="3267739" y="3867135"/>
                  </a:lnTo>
                  <a:lnTo>
                    <a:pt x="3267739" y="0"/>
                  </a:lnTo>
                  <a:lnTo>
                    <a:pt x="4876799" y="0"/>
                  </a:lnTo>
                  <a:lnTo>
                    <a:pt x="4876799" y="3867135"/>
                  </a:lnTo>
                  <a:lnTo>
                    <a:pt x="7303140" y="3867135"/>
                  </a:lnTo>
                  <a:lnTo>
                    <a:pt x="7303140" y="0"/>
                  </a:lnTo>
                  <a:lnTo>
                    <a:pt x="8924261" y="0"/>
                  </a:lnTo>
                  <a:lnTo>
                    <a:pt x="8924261" y="3867135"/>
                  </a:lnTo>
                  <a:lnTo>
                    <a:pt x="11350602" y="3867135"/>
                  </a:lnTo>
                  <a:lnTo>
                    <a:pt x="11350602" y="0"/>
                  </a:lnTo>
                  <a:lnTo>
                    <a:pt x="12192000" y="0"/>
                  </a:lnTo>
                  <a:lnTo>
                    <a:pt x="12192000" y="5270500"/>
                  </a:lnTo>
                  <a:lnTo>
                    <a:pt x="0" y="5270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BA1E9B-49D0-4351-8B42-153A27F1E9D3}"/>
                </a:ext>
              </a:extLst>
            </p:cNvPr>
            <p:cNvGrpSpPr/>
            <p:nvPr/>
          </p:nvGrpSpPr>
          <p:grpSpPr>
            <a:xfrm>
              <a:off x="447935" y="560583"/>
              <a:ext cx="11296130" cy="5736834"/>
              <a:chOff x="447935" y="560583"/>
              <a:chExt cx="11296130" cy="5736834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793CB1D-B97E-4690-B43D-B3BFA14BC1AF}"/>
                  </a:ext>
                </a:extLst>
              </p:cNvPr>
              <p:cNvGrpSpPr/>
              <p:nvPr/>
            </p:nvGrpSpPr>
            <p:grpSpPr>
              <a:xfrm>
                <a:off x="447935" y="560583"/>
                <a:ext cx="3225327" cy="5736834"/>
                <a:chOff x="4483337" y="463550"/>
                <a:chExt cx="3225327" cy="5736834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DFB2181-D095-420C-9CA1-A1A8676F13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6800" y="1306332"/>
                  <a:ext cx="2426341" cy="174394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88731857-84AD-4C74-8CBE-86DFD0E006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71"/>
                <a:stretch/>
              </p:blipFill>
              <p:spPr>
                <a:xfrm>
                  <a:off x="4483337" y="463550"/>
                  <a:ext cx="3225327" cy="5736834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6B9040A-6D31-496B-88D4-795FD50F19A8}"/>
                  </a:ext>
                </a:extLst>
              </p:cNvPr>
              <p:cNvGrpSpPr/>
              <p:nvPr/>
            </p:nvGrpSpPr>
            <p:grpSpPr>
              <a:xfrm>
                <a:off x="4483337" y="560583"/>
                <a:ext cx="3225327" cy="5736834"/>
                <a:chOff x="4483337" y="463550"/>
                <a:chExt cx="3225327" cy="5736834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E335FAB9-9CD6-45EB-B686-B4E3BBE439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6800" y="1306332"/>
                  <a:ext cx="2426341" cy="174394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D75D673D-20FA-4A3E-BFEE-0DD7C198FF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71"/>
                <a:stretch/>
              </p:blipFill>
              <p:spPr>
                <a:xfrm>
                  <a:off x="4483337" y="463550"/>
                  <a:ext cx="3225327" cy="5736834"/>
                </a:xfrm>
                <a:prstGeom prst="rect">
                  <a:avLst/>
                </a:prstGeom>
              </p:spPr>
            </p:pic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01022CA-A8D2-4B1C-81A5-D3C389FD93F9}"/>
                  </a:ext>
                </a:extLst>
              </p:cNvPr>
              <p:cNvGrpSpPr/>
              <p:nvPr/>
            </p:nvGrpSpPr>
            <p:grpSpPr>
              <a:xfrm>
                <a:off x="8518738" y="560583"/>
                <a:ext cx="3225327" cy="5736834"/>
                <a:chOff x="4483337" y="463550"/>
                <a:chExt cx="3225327" cy="5736834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EB4D6297-02A7-4518-B96B-8A0ACABE1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6800" y="1306332"/>
                  <a:ext cx="2426341" cy="174394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AC753F9C-BFC5-4DE6-BD0A-CF5729B20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71"/>
                <a:stretch/>
              </p:blipFill>
              <p:spPr>
                <a:xfrm>
                  <a:off x="4483337" y="463550"/>
                  <a:ext cx="3225327" cy="5736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487F0C-1EF2-42BC-A488-98A24032EC23}"/>
              </a:ext>
            </a:extLst>
          </p:cNvPr>
          <p:cNvGrpSpPr/>
          <p:nvPr/>
        </p:nvGrpSpPr>
        <p:grpSpPr>
          <a:xfrm>
            <a:off x="1099367" y="2088334"/>
            <a:ext cx="1880798" cy="3428731"/>
            <a:chOff x="1099367" y="2088334"/>
            <a:chExt cx="1880798" cy="342873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FDA728F-C3C5-4438-BEE2-8D7DBE0F7555}"/>
                </a:ext>
              </a:extLst>
            </p:cNvPr>
            <p:cNvSpPr/>
            <p:nvPr/>
          </p:nvSpPr>
          <p:spPr>
            <a:xfrm>
              <a:off x="1609303" y="2088334"/>
              <a:ext cx="890531" cy="8905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Bebas" pitchFamily="2" charset="0"/>
                </a:rPr>
                <a:t>6</a:t>
              </a:r>
              <a:endParaRPr lang="ko-KR" altLang="en-US" sz="2800" dirty="0">
                <a:latin typeface="Bebas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879400-C89C-4BA2-B86A-817C4523CC9A}"/>
                </a:ext>
              </a:extLst>
            </p:cNvPr>
            <p:cNvSpPr txBox="1"/>
            <p:nvPr/>
          </p:nvSpPr>
          <p:spPr>
            <a:xfrm>
              <a:off x="1099367" y="3998701"/>
              <a:ext cx="1880798" cy="15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pt-BR" altLang="ko-KR" sz="1600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Ucienestium isque in core sim fugiam vitatur andaerit im fugiam quam, endi te volupta turibus nos aut qui conseca tquias dolore posseriassum velenda cores expliquiam, a</a:t>
              </a:r>
              <a:endParaRPr lang="ko-KR" altLang="en-US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dist"/>
              <a:endPara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5956E6D-0257-4021-9107-50500C24AF8C}"/>
              </a:ext>
            </a:extLst>
          </p:cNvPr>
          <p:cNvGrpSpPr/>
          <p:nvPr/>
        </p:nvGrpSpPr>
        <p:grpSpPr>
          <a:xfrm>
            <a:off x="5149572" y="2088334"/>
            <a:ext cx="1880798" cy="3428731"/>
            <a:chOff x="1099367" y="2088334"/>
            <a:chExt cx="1880798" cy="3428731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CA82184-171B-43B7-930C-15C6597509AD}"/>
                </a:ext>
              </a:extLst>
            </p:cNvPr>
            <p:cNvSpPr/>
            <p:nvPr/>
          </p:nvSpPr>
          <p:spPr>
            <a:xfrm>
              <a:off x="1609303" y="2088334"/>
              <a:ext cx="890531" cy="8905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Bebas" pitchFamily="2" charset="0"/>
                </a:rPr>
                <a:t>7</a:t>
              </a:r>
              <a:endParaRPr lang="ko-KR" altLang="en-US" sz="2800" dirty="0">
                <a:latin typeface="Bebas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D17A97C-3A65-4567-8598-1331616DDF6C}"/>
                </a:ext>
              </a:extLst>
            </p:cNvPr>
            <p:cNvSpPr txBox="1"/>
            <p:nvPr/>
          </p:nvSpPr>
          <p:spPr>
            <a:xfrm>
              <a:off x="1099367" y="3998701"/>
              <a:ext cx="1880798" cy="15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pt-BR" altLang="ko-KR" sz="1600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Ucienestium isque in core sim fugiam vitatur andaerit im fugiam quam, endi te volupta turibus nos aut qui conseca tquias dolore posseriassum velenda cores expliquiam, a</a:t>
              </a:r>
              <a:endParaRPr lang="ko-KR" altLang="en-US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dist"/>
              <a:endPara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9973C1A-6006-4D49-9E1B-943EBD1C8680}"/>
              </a:ext>
            </a:extLst>
          </p:cNvPr>
          <p:cNvGrpSpPr/>
          <p:nvPr/>
        </p:nvGrpSpPr>
        <p:grpSpPr>
          <a:xfrm>
            <a:off x="9184973" y="2088334"/>
            <a:ext cx="1880798" cy="3428731"/>
            <a:chOff x="1099367" y="2088334"/>
            <a:chExt cx="1880798" cy="3428731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45E44109-FD59-445F-97F1-DA968C75411D}"/>
                </a:ext>
              </a:extLst>
            </p:cNvPr>
            <p:cNvSpPr/>
            <p:nvPr/>
          </p:nvSpPr>
          <p:spPr>
            <a:xfrm>
              <a:off x="1609303" y="2088334"/>
              <a:ext cx="890531" cy="89053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Bebas" pitchFamily="2" charset="0"/>
                </a:rPr>
                <a:t>8</a:t>
              </a:r>
              <a:endParaRPr lang="ko-KR" altLang="en-US" sz="2800" dirty="0">
                <a:latin typeface="Bebas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0A93CA8-FA96-4777-97F6-DA767EEE08B8}"/>
                </a:ext>
              </a:extLst>
            </p:cNvPr>
            <p:cNvSpPr txBox="1"/>
            <p:nvPr/>
          </p:nvSpPr>
          <p:spPr>
            <a:xfrm>
              <a:off x="1099367" y="3998701"/>
              <a:ext cx="1880798" cy="15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pt-BR" altLang="ko-KR" sz="1600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Ucienestium isque in core sim fugiam vitatur andaerit im fugiam quam, endi te volupta turibus nos aut qui conseca tquias dolore posseriassum velenda cores expliquiam, a</a:t>
              </a:r>
              <a:endParaRPr lang="ko-KR" altLang="en-US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dist"/>
              <a:endPara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63012B4-BEDF-47CB-883B-3DF74D5FE797}"/>
              </a:ext>
            </a:extLst>
          </p:cNvPr>
          <p:cNvSpPr/>
          <p:nvPr/>
        </p:nvSpPr>
        <p:spPr>
          <a:xfrm>
            <a:off x="3642702" y="3116036"/>
            <a:ext cx="898933" cy="4452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55D77077-BC95-4166-BA7E-4D9EBA11AA76}"/>
              </a:ext>
            </a:extLst>
          </p:cNvPr>
          <p:cNvSpPr/>
          <p:nvPr/>
        </p:nvSpPr>
        <p:spPr>
          <a:xfrm>
            <a:off x="7664236" y="3116036"/>
            <a:ext cx="898933" cy="4452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99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1.06107 1.85185E-6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C9B5F81-7EB6-4040-9D00-2F374E600545}"/>
              </a:ext>
            </a:extLst>
          </p:cNvPr>
          <p:cNvGrpSpPr/>
          <p:nvPr/>
        </p:nvGrpSpPr>
        <p:grpSpPr>
          <a:xfrm>
            <a:off x="818615" y="463550"/>
            <a:ext cx="3225327" cy="5736834"/>
            <a:chOff x="818615" y="463550"/>
            <a:chExt cx="3225327" cy="573683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426089-EDD3-48E5-ADB2-9D9F6AF19C5D}"/>
                </a:ext>
              </a:extLst>
            </p:cNvPr>
            <p:cNvSpPr/>
            <p:nvPr/>
          </p:nvSpPr>
          <p:spPr>
            <a:xfrm>
              <a:off x="1212078" y="1003300"/>
              <a:ext cx="2426341" cy="45483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D4F8F5-57B7-41B5-A490-1FFA19A3F53C}"/>
                </a:ext>
              </a:extLst>
            </p:cNvPr>
            <p:cNvGrpSpPr/>
            <p:nvPr/>
          </p:nvGrpSpPr>
          <p:grpSpPr>
            <a:xfrm>
              <a:off x="818615" y="463550"/>
              <a:ext cx="3225327" cy="5736834"/>
              <a:chOff x="4483337" y="463550"/>
              <a:chExt cx="3225327" cy="573683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A1877939-E97C-4044-A861-3C90FD45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886FECE-DC4C-4E4D-BB52-D3FFD8A2A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21A100-A3E6-44E1-989E-DEB8BD24F493}"/>
              </a:ext>
            </a:extLst>
          </p:cNvPr>
          <p:cNvSpPr/>
          <p:nvPr/>
        </p:nvSpPr>
        <p:spPr>
          <a:xfrm>
            <a:off x="4760686" y="0"/>
            <a:ext cx="7431314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BFCC863-1710-46AF-B5F5-D3C73FCFAD21}"/>
              </a:ext>
            </a:extLst>
          </p:cNvPr>
          <p:cNvSpPr/>
          <p:nvPr/>
        </p:nvSpPr>
        <p:spPr>
          <a:xfrm>
            <a:off x="1831920" y="2090828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9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77915-E53C-4FC8-A6E5-E9A6BD03A7E9}"/>
              </a:ext>
            </a:extLst>
          </p:cNvPr>
          <p:cNvSpPr txBox="1"/>
          <p:nvPr/>
        </p:nvSpPr>
        <p:spPr>
          <a:xfrm>
            <a:off x="1484849" y="3817234"/>
            <a:ext cx="1880798" cy="151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6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A12446F-6722-474E-B7E5-2E75D8737457}"/>
              </a:ext>
            </a:extLst>
          </p:cNvPr>
          <p:cNvGrpSpPr/>
          <p:nvPr/>
        </p:nvGrpSpPr>
        <p:grpSpPr>
          <a:xfrm>
            <a:off x="4988291" y="434711"/>
            <a:ext cx="7203709" cy="515005"/>
            <a:chOff x="3824241" y="593021"/>
            <a:chExt cx="7203709" cy="5150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1D53E-5458-4187-A891-12536B18ADAB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3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B4BC747-E066-485D-941C-783398FFDEBA}"/>
                </a:ext>
              </a:extLst>
            </p:cNvPr>
            <p:cNvCxnSpPr>
              <a:cxnSpLocks/>
            </p:cNvCxnSpPr>
            <p:nvPr/>
          </p:nvCxnSpPr>
          <p:spPr>
            <a:xfrm>
              <a:off x="3929030" y="1108026"/>
              <a:ext cx="7098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176622-CCEC-4C07-873D-95277DD61BD3}"/>
              </a:ext>
            </a:extLst>
          </p:cNvPr>
          <p:cNvSpPr/>
          <p:nvPr/>
        </p:nvSpPr>
        <p:spPr>
          <a:xfrm>
            <a:off x="5093080" y="1280932"/>
            <a:ext cx="6756020" cy="1424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1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9798F-74BE-484C-9909-53278F21AF2C}"/>
              </a:ext>
            </a:extLst>
          </p:cNvPr>
          <p:cNvSpPr/>
          <p:nvPr/>
        </p:nvSpPr>
        <p:spPr>
          <a:xfrm>
            <a:off x="5093080" y="4736736"/>
            <a:ext cx="6756020" cy="1424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3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AD7E8F-0511-4719-9D23-BD9ECA386A68}"/>
              </a:ext>
            </a:extLst>
          </p:cNvPr>
          <p:cNvSpPr/>
          <p:nvPr/>
        </p:nvSpPr>
        <p:spPr>
          <a:xfrm>
            <a:off x="5093080" y="2981358"/>
            <a:ext cx="6756020" cy="142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B0F0"/>
                </a:solidFill>
                <a:latin typeface="Bebas" pitchFamily="2" charset="0"/>
                <a:cs typeface="Arial" panose="020B0604020202020204" pitchFamily="34" charset="0"/>
              </a:rPr>
              <a:t>SUBJECT 2</a:t>
            </a:r>
          </a:p>
          <a:p>
            <a:pPr algn="ctr"/>
            <a:endParaRPr lang="en-US" altLang="ko-KR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9" grpId="0"/>
      <p:bldP spid="43" grpId="0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AF4C3D-F8D4-45BB-AADC-6BACF33BD85E}"/>
              </a:ext>
            </a:extLst>
          </p:cNvPr>
          <p:cNvGrpSpPr/>
          <p:nvPr/>
        </p:nvGrpSpPr>
        <p:grpSpPr>
          <a:xfrm rot="2700000">
            <a:off x="1183802" y="111889"/>
            <a:ext cx="2702950" cy="4970326"/>
            <a:chOff x="4333303" y="1291228"/>
            <a:chExt cx="2702950" cy="497032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D55D9A-51B1-4430-9BAD-5650CD11614A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AB83B-B5DF-4F5F-A0D2-0A20AA78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10698419" y="366961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10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6B8798-6643-4891-B8DD-761459D2EEC2}"/>
              </a:ext>
            </a:extLst>
          </p:cNvPr>
          <p:cNvSpPr txBox="1"/>
          <p:nvPr/>
        </p:nvSpPr>
        <p:spPr>
          <a:xfrm rot="18900000">
            <a:off x="7950950" y="8760884"/>
            <a:ext cx="1943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4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400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D86400-1268-4758-A691-D8DD71DF217C}"/>
              </a:ext>
            </a:extLst>
          </p:cNvPr>
          <p:cNvSpPr txBox="1"/>
          <p:nvPr/>
        </p:nvSpPr>
        <p:spPr>
          <a:xfrm>
            <a:off x="1270310" y="9365773"/>
            <a:ext cx="4786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35106A-14C2-4402-91A8-146849921E56}"/>
              </a:ext>
            </a:extLst>
          </p:cNvPr>
          <p:cNvGrpSpPr/>
          <p:nvPr/>
        </p:nvGrpSpPr>
        <p:grpSpPr>
          <a:xfrm rot="2700000">
            <a:off x="4923761" y="111889"/>
            <a:ext cx="2702950" cy="4970326"/>
            <a:chOff x="4333303" y="1291228"/>
            <a:chExt cx="2702950" cy="497032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64AF2B-0A12-48D2-B761-B8FFDCD633FC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6123F24-74B5-44B9-B138-BB627F33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883011-1C13-48CE-8A1B-E4D6109B0766}"/>
              </a:ext>
            </a:extLst>
          </p:cNvPr>
          <p:cNvGrpSpPr/>
          <p:nvPr/>
        </p:nvGrpSpPr>
        <p:grpSpPr>
          <a:xfrm rot="2700000">
            <a:off x="1274865" y="3752199"/>
            <a:ext cx="2702950" cy="4970326"/>
            <a:chOff x="4333303" y="1291228"/>
            <a:chExt cx="2702950" cy="497032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D7EDEBC-ACB1-4484-8BD6-557903B073A8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33E6E65-9628-4B63-8FA4-FB95DBC9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058864-0C6E-454D-8B4C-D02725BFE394}"/>
              </a:ext>
            </a:extLst>
          </p:cNvPr>
          <p:cNvGrpSpPr/>
          <p:nvPr/>
        </p:nvGrpSpPr>
        <p:grpSpPr>
          <a:xfrm rot="2700000">
            <a:off x="5240656" y="3538061"/>
            <a:ext cx="2702950" cy="4970326"/>
            <a:chOff x="4333303" y="1291228"/>
            <a:chExt cx="2702950" cy="497032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65C9E8-43D6-4CB0-9B52-54581E979229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8BD8EF7-92E7-4B3F-AA57-960760B18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436F66-FC09-4AF2-B370-023DADEE91AA}"/>
              </a:ext>
            </a:extLst>
          </p:cNvPr>
          <p:cNvSpPr txBox="1"/>
          <p:nvPr/>
        </p:nvSpPr>
        <p:spPr>
          <a:xfrm rot="18900000">
            <a:off x="1713860" y="2318032"/>
            <a:ext cx="162769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subject1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D6D6DB-AD39-491F-8015-5E2C85F8E968}"/>
              </a:ext>
            </a:extLst>
          </p:cNvPr>
          <p:cNvSpPr txBox="1"/>
          <p:nvPr/>
        </p:nvSpPr>
        <p:spPr>
          <a:xfrm rot="18900000">
            <a:off x="2101553" y="5659218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874CD2-CEE1-4DCE-9C75-B646728CF5DF}"/>
              </a:ext>
            </a:extLst>
          </p:cNvPr>
          <p:cNvSpPr txBox="1"/>
          <p:nvPr/>
        </p:nvSpPr>
        <p:spPr>
          <a:xfrm rot="18900000">
            <a:off x="5498797" y="2362087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022C65-A700-449C-9D8E-F692134330F7}"/>
              </a:ext>
            </a:extLst>
          </p:cNvPr>
          <p:cNvSpPr txBox="1"/>
          <p:nvPr/>
        </p:nvSpPr>
        <p:spPr>
          <a:xfrm rot="18900000">
            <a:off x="5772014" y="5775080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6FE27-0787-41A5-9FF3-310D2A1190B0}"/>
              </a:ext>
            </a:extLst>
          </p:cNvPr>
          <p:cNvSpPr txBox="1"/>
          <p:nvPr/>
        </p:nvSpPr>
        <p:spPr>
          <a:xfrm>
            <a:off x="8578798" y="2810754"/>
            <a:ext cx="3359768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3AECAD-DD0A-4C15-A83B-E039F6EFB139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3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1" grpId="0" animBg="1"/>
      <p:bldP spid="42" grpId="0"/>
      <p:bldP spid="43" grpId="0"/>
      <p:bldP spid="45" grpId="0"/>
      <p:bldP spid="47" grpId="0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E3826EE-61B8-4BEE-9806-A7FFF6E051C6}"/>
              </a:ext>
            </a:extLst>
          </p:cNvPr>
          <p:cNvSpPr/>
          <p:nvPr/>
        </p:nvSpPr>
        <p:spPr>
          <a:xfrm>
            <a:off x="4858624" y="1191237"/>
            <a:ext cx="2474752" cy="4236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C5D852F-041B-4869-97DC-02462C73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35" y="3112700"/>
            <a:ext cx="1977529" cy="1967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CC9137-28A2-4064-991A-0BC99B17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937" y="2889152"/>
            <a:ext cx="1386127" cy="6934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FAB79F-33A8-4946-95F0-CBA1AE415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35" y="463550"/>
            <a:ext cx="3225327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0">
        <p:fade/>
      </p:transition>
    </mc:Choice>
    <mc:Fallback xmlns="">
      <p:transition spd="med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AF4C3D-F8D4-45BB-AADC-6BACF33BD85E}"/>
              </a:ext>
            </a:extLst>
          </p:cNvPr>
          <p:cNvGrpSpPr/>
          <p:nvPr/>
        </p:nvGrpSpPr>
        <p:grpSpPr>
          <a:xfrm rot="8100000">
            <a:off x="1183802" y="251593"/>
            <a:ext cx="2702950" cy="4970326"/>
            <a:chOff x="4333303" y="1291228"/>
            <a:chExt cx="2702950" cy="497032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D55D9A-51B1-4430-9BAD-5650CD11614A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AB83B-B5DF-4F5F-A0D2-0A20AA78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301125" y="5345189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11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35106A-14C2-4402-91A8-146849921E56}"/>
              </a:ext>
            </a:extLst>
          </p:cNvPr>
          <p:cNvGrpSpPr/>
          <p:nvPr/>
        </p:nvGrpSpPr>
        <p:grpSpPr>
          <a:xfrm rot="8100000">
            <a:off x="4638055" y="251593"/>
            <a:ext cx="2702950" cy="4970326"/>
            <a:chOff x="4333303" y="1291228"/>
            <a:chExt cx="2702950" cy="497032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64AF2B-0A12-48D2-B761-B8FFDCD633FC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6123F24-74B5-44B9-B138-BB627F33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058864-0C6E-454D-8B4C-D02725BFE394}"/>
              </a:ext>
            </a:extLst>
          </p:cNvPr>
          <p:cNvGrpSpPr/>
          <p:nvPr/>
        </p:nvGrpSpPr>
        <p:grpSpPr>
          <a:xfrm rot="8100000">
            <a:off x="8092308" y="251593"/>
            <a:ext cx="2702950" cy="4970326"/>
            <a:chOff x="4333303" y="1291228"/>
            <a:chExt cx="2702950" cy="497032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65C9E8-43D6-4CB0-9B52-54581E979229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8BD8EF7-92E7-4B3F-AA57-960760B18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2436F66-FC09-4AF2-B370-023DADEE91AA}"/>
              </a:ext>
            </a:extLst>
          </p:cNvPr>
          <p:cNvSpPr txBox="1"/>
          <p:nvPr/>
        </p:nvSpPr>
        <p:spPr>
          <a:xfrm rot="2700000">
            <a:off x="1726676" y="2554042"/>
            <a:ext cx="1627697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subject2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874CD2-CEE1-4DCE-9C75-B646728CF5DF}"/>
              </a:ext>
            </a:extLst>
          </p:cNvPr>
          <p:cNvSpPr txBox="1"/>
          <p:nvPr/>
        </p:nvSpPr>
        <p:spPr>
          <a:xfrm rot="2700000">
            <a:off x="5238110" y="2637961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keyword4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022C65-A700-449C-9D8E-F692134330F7}"/>
              </a:ext>
            </a:extLst>
          </p:cNvPr>
          <p:cNvSpPr txBox="1"/>
          <p:nvPr/>
        </p:nvSpPr>
        <p:spPr>
          <a:xfrm rot="2700000">
            <a:off x="8696153" y="2637962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keyword5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F6FE27-0787-41A5-9FF3-310D2A1190B0}"/>
              </a:ext>
            </a:extLst>
          </p:cNvPr>
          <p:cNvSpPr txBox="1"/>
          <p:nvPr/>
        </p:nvSpPr>
        <p:spPr>
          <a:xfrm>
            <a:off x="5248190" y="5820410"/>
            <a:ext cx="6744036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B3AECAD-DD0A-4C15-A83B-E039F6EFB139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3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1" grpId="0" animBg="1"/>
      <p:bldP spid="43" grpId="0"/>
      <p:bldP spid="45" grpId="0"/>
      <p:bldP spid="47" grpId="0"/>
      <p:bldP spid="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C9B5F81-7EB6-4040-9D00-2F374E600545}"/>
              </a:ext>
            </a:extLst>
          </p:cNvPr>
          <p:cNvGrpSpPr/>
          <p:nvPr/>
        </p:nvGrpSpPr>
        <p:grpSpPr>
          <a:xfrm>
            <a:off x="8201526" y="463550"/>
            <a:ext cx="3225327" cy="5736834"/>
            <a:chOff x="812584" y="463550"/>
            <a:chExt cx="3225327" cy="573683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426089-EDD3-48E5-ADB2-9D9F6AF19C5D}"/>
                </a:ext>
              </a:extLst>
            </p:cNvPr>
            <p:cNvSpPr/>
            <p:nvPr/>
          </p:nvSpPr>
          <p:spPr>
            <a:xfrm>
              <a:off x="1212078" y="1003300"/>
              <a:ext cx="2426341" cy="45483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D4F8F5-57B7-41B5-A490-1FFA19A3F53C}"/>
                </a:ext>
              </a:extLst>
            </p:cNvPr>
            <p:cNvGrpSpPr/>
            <p:nvPr/>
          </p:nvGrpSpPr>
          <p:grpSpPr>
            <a:xfrm>
              <a:off x="812584" y="463550"/>
              <a:ext cx="3225327" cy="5736834"/>
              <a:chOff x="4477306" y="463550"/>
              <a:chExt cx="3225327" cy="573683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A1877939-E97C-4044-A861-3C90FD45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886FECE-DC4C-4E4D-BB52-D3FFD8A2A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77306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21A100-A3E6-44E1-989E-DEB8BD24F493}"/>
              </a:ext>
            </a:extLst>
          </p:cNvPr>
          <p:cNvSpPr/>
          <p:nvPr/>
        </p:nvSpPr>
        <p:spPr>
          <a:xfrm>
            <a:off x="0" y="0"/>
            <a:ext cx="7431314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BFCC863-1710-46AF-B5F5-D3C73FCFAD21}"/>
              </a:ext>
            </a:extLst>
          </p:cNvPr>
          <p:cNvSpPr/>
          <p:nvPr/>
        </p:nvSpPr>
        <p:spPr>
          <a:xfrm>
            <a:off x="9220862" y="2090828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12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E77915-E53C-4FC8-A6E5-E9A6BD03A7E9}"/>
              </a:ext>
            </a:extLst>
          </p:cNvPr>
          <p:cNvSpPr txBox="1"/>
          <p:nvPr/>
        </p:nvSpPr>
        <p:spPr>
          <a:xfrm>
            <a:off x="8873791" y="3817234"/>
            <a:ext cx="1880798" cy="151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6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A12446F-6722-474E-B7E5-2E75D8737457}"/>
              </a:ext>
            </a:extLst>
          </p:cNvPr>
          <p:cNvGrpSpPr/>
          <p:nvPr/>
        </p:nvGrpSpPr>
        <p:grpSpPr>
          <a:xfrm>
            <a:off x="-10506" y="434711"/>
            <a:ext cx="7169618" cy="515005"/>
            <a:chOff x="3586130" y="593021"/>
            <a:chExt cx="7169618" cy="5150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91D53E-5458-4187-A891-12536B18ADAB}"/>
                </a:ext>
              </a:extLst>
            </p:cNvPr>
            <p:cNvSpPr txBox="1"/>
            <p:nvPr/>
          </p:nvSpPr>
          <p:spPr>
            <a:xfrm>
              <a:off x="9692636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3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B4BC747-E066-485D-941C-783398FFDEBA}"/>
                </a:ext>
              </a:extLst>
            </p:cNvPr>
            <p:cNvCxnSpPr>
              <a:cxnSpLocks/>
            </p:cNvCxnSpPr>
            <p:nvPr/>
          </p:nvCxnSpPr>
          <p:spPr>
            <a:xfrm>
              <a:off x="3586130" y="1108026"/>
              <a:ext cx="7098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176622-CCEC-4C07-873D-95277DD61BD3}"/>
              </a:ext>
            </a:extLst>
          </p:cNvPr>
          <p:cNvSpPr/>
          <p:nvPr/>
        </p:nvSpPr>
        <p:spPr>
          <a:xfrm>
            <a:off x="332394" y="1280932"/>
            <a:ext cx="6756020" cy="14241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4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49798F-74BE-484C-9909-53278F21AF2C}"/>
              </a:ext>
            </a:extLst>
          </p:cNvPr>
          <p:cNvSpPr/>
          <p:nvPr/>
        </p:nvSpPr>
        <p:spPr>
          <a:xfrm>
            <a:off x="332394" y="4736736"/>
            <a:ext cx="6756020" cy="14241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6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AD7E8F-0511-4719-9D23-BD9ECA386A68}"/>
              </a:ext>
            </a:extLst>
          </p:cNvPr>
          <p:cNvSpPr/>
          <p:nvPr/>
        </p:nvSpPr>
        <p:spPr>
          <a:xfrm>
            <a:off x="332394" y="2981358"/>
            <a:ext cx="6756020" cy="142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Bebas" pitchFamily="2" charset="0"/>
                <a:cs typeface="Arial" panose="020B0604020202020204" pitchFamily="34" charset="0"/>
              </a:rPr>
              <a:t>SUBJECT 5</a:t>
            </a:r>
          </a:p>
          <a:p>
            <a:pPr algn="ctr"/>
            <a:endParaRPr lang="en-US" altLang="ko-KR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9" grpId="0"/>
      <p:bldP spid="43" grpId="0" animBg="1"/>
      <p:bldP spid="46" grpId="0" animBg="1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638460-9C76-4960-83AA-37E93249ABB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4589440" y="2828835"/>
            <a:ext cx="3013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Question</a:t>
            </a:r>
          </a:p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&amp;</a:t>
            </a:r>
          </a:p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answer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32255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C8A57E6-A83B-40ED-89F7-837EAE02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294" y="-735575"/>
            <a:ext cx="362592" cy="5404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31A16F-38B5-4638-ADD9-D59C6D05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19" y="-1493670"/>
            <a:ext cx="508608" cy="7580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528797-2B5A-4071-8B9A-6A3C10F5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98584" y="3337408"/>
            <a:ext cx="20213194" cy="286994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2A5FD4-4C3C-49FC-B81D-A594C3D3D1C5}"/>
              </a:ext>
            </a:extLst>
          </p:cNvPr>
          <p:cNvGrpSpPr/>
          <p:nvPr/>
        </p:nvGrpSpPr>
        <p:grpSpPr>
          <a:xfrm>
            <a:off x="-2195918" y="-296494"/>
            <a:ext cx="14690754" cy="9940290"/>
            <a:chOff x="-2208174" y="-208346"/>
            <a:chExt cx="14762202" cy="9844412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554BEA1-C770-4A9B-8F32-B60B93DB1AE5}"/>
                </a:ext>
              </a:extLst>
            </p:cNvPr>
            <p:cNvSpPr/>
            <p:nvPr/>
          </p:nvSpPr>
          <p:spPr>
            <a:xfrm rot="18000000">
              <a:off x="250721" y="-2667241"/>
              <a:ext cx="9844412" cy="14762202"/>
            </a:xfrm>
            <a:custGeom>
              <a:avLst/>
              <a:gdLst>
                <a:gd name="connsiteX0" fmla="*/ 0 w 8318500"/>
                <a:gd name="connsiteY0" fmla="*/ 0 h 6858000"/>
                <a:gd name="connsiteX1" fmla="*/ 8318500 w 8318500"/>
                <a:gd name="connsiteY1" fmla="*/ 0 h 6858000"/>
                <a:gd name="connsiteX2" fmla="*/ 8318500 w 8318500"/>
                <a:gd name="connsiteY2" fmla="*/ 6858000 h 6858000"/>
                <a:gd name="connsiteX3" fmla="*/ 0 w 8318500"/>
                <a:gd name="connsiteY3" fmla="*/ 6858000 h 6858000"/>
                <a:gd name="connsiteX4" fmla="*/ 0 w 8318500"/>
                <a:gd name="connsiteY4" fmla="*/ 0 h 6858000"/>
                <a:gd name="connsiteX5" fmla="*/ 2781300 w 8318500"/>
                <a:gd name="connsiteY5" fmla="*/ 850900 h 6858000"/>
                <a:gd name="connsiteX6" fmla="*/ 2781300 w 8318500"/>
                <a:gd name="connsiteY6" fmla="*/ 5765800 h 6858000"/>
                <a:gd name="connsiteX7" fmla="*/ 5626100 w 8318500"/>
                <a:gd name="connsiteY7" fmla="*/ 5765800 h 6858000"/>
                <a:gd name="connsiteX8" fmla="*/ 5626100 w 8318500"/>
                <a:gd name="connsiteY8" fmla="*/ 850900 h 6858000"/>
                <a:gd name="connsiteX9" fmla="*/ 2781300 w 8318500"/>
                <a:gd name="connsiteY9" fmla="*/ 850900 h 6858000"/>
                <a:gd name="connsiteX0" fmla="*/ 0 w 9662660"/>
                <a:gd name="connsiteY0" fmla="*/ 72146 h 6858000"/>
                <a:gd name="connsiteX1" fmla="*/ 9662660 w 9662660"/>
                <a:gd name="connsiteY1" fmla="*/ 0 h 6858000"/>
                <a:gd name="connsiteX2" fmla="*/ 9662660 w 9662660"/>
                <a:gd name="connsiteY2" fmla="*/ 6858000 h 6858000"/>
                <a:gd name="connsiteX3" fmla="*/ 1344160 w 9662660"/>
                <a:gd name="connsiteY3" fmla="*/ 6858000 h 6858000"/>
                <a:gd name="connsiteX4" fmla="*/ 0 w 9662660"/>
                <a:gd name="connsiteY4" fmla="*/ 72146 h 6858000"/>
                <a:gd name="connsiteX5" fmla="*/ 4125460 w 9662660"/>
                <a:gd name="connsiteY5" fmla="*/ 850900 h 6858000"/>
                <a:gd name="connsiteX6" fmla="*/ 4125460 w 9662660"/>
                <a:gd name="connsiteY6" fmla="*/ 5765800 h 6858000"/>
                <a:gd name="connsiteX7" fmla="*/ 6970260 w 9662660"/>
                <a:gd name="connsiteY7" fmla="*/ 5765800 h 6858000"/>
                <a:gd name="connsiteX8" fmla="*/ 6970260 w 9662660"/>
                <a:gd name="connsiteY8" fmla="*/ 850900 h 6858000"/>
                <a:gd name="connsiteX9" fmla="*/ 4125460 w 9662660"/>
                <a:gd name="connsiteY9" fmla="*/ 850900 h 6858000"/>
                <a:gd name="connsiteX0" fmla="*/ 0 w 12444525"/>
                <a:gd name="connsiteY0" fmla="*/ 72146 h 8875523"/>
                <a:gd name="connsiteX1" fmla="*/ 9662660 w 12444525"/>
                <a:gd name="connsiteY1" fmla="*/ 0 h 8875523"/>
                <a:gd name="connsiteX2" fmla="*/ 12444525 w 12444525"/>
                <a:gd name="connsiteY2" fmla="*/ 8875523 h 8875523"/>
                <a:gd name="connsiteX3" fmla="*/ 1344160 w 12444525"/>
                <a:gd name="connsiteY3" fmla="*/ 6858000 h 8875523"/>
                <a:gd name="connsiteX4" fmla="*/ 0 w 12444525"/>
                <a:gd name="connsiteY4" fmla="*/ 72146 h 8875523"/>
                <a:gd name="connsiteX5" fmla="*/ 4125460 w 12444525"/>
                <a:gd name="connsiteY5" fmla="*/ 850900 h 8875523"/>
                <a:gd name="connsiteX6" fmla="*/ 4125460 w 12444525"/>
                <a:gd name="connsiteY6" fmla="*/ 5765800 h 8875523"/>
                <a:gd name="connsiteX7" fmla="*/ 6970260 w 12444525"/>
                <a:gd name="connsiteY7" fmla="*/ 5765800 h 8875523"/>
                <a:gd name="connsiteX8" fmla="*/ 6970260 w 12444525"/>
                <a:gd name="connsiteY8" fmla="*/ 850900 h 8875523"/>
                <a:gd name="connsiteX9" fmla="*/ 4125460 w 12444525"/>
                <a:gd name="connsiteY9" fmla="*/ 850900 h 8875523"/>
                <a:gd name="connsiteX0" fmla="*/ 0 w 12444525"/>
                <a:gd name="connsiteY0" fmla="*/ 72146 h 12938011"/>
                <a:gd name="connsiteX1" fmla="*/ 9662660 w 12444525"/>
                <a:gd name="connsiteY1" fmla="*/ 0 h 12938011"/>
                <a:gd name="connsiteX2" fmla="*/ 12444525 w 12444525"/>
                <a:gd name="connsiteY2" fmla="*/ 8875523 h 12938011"/>
                <a:gd name="connsiteX3" fmla="*/ 5718736 w 12444525"/>
                <a:gd name="connsiteY3" fmla="*/ 12938011 h 12938011"/>
                <a:gd name="connsiteX4" fmla="*/ 0 w 12444525"/>
                <a:gd name="connsiteY4" fmla="*/ 72146 h 12938011"/>
                <a:gd name="connsiteX5" fmla="*/ 4125460 w 12444525"/>
                <a:gd name="connsiteY5" fmla="*/ 850900 h 12938011"/>
                <a:gd name="connsiteX6" fmla="*/ 4125460 w 12444525"/>
                <a:gd name="connsiteY6" fmla="*/ 5765800 h 12938011"/>
                <a:gd name="connsiteX7" fmla="*/ 6970260 w 12444525"/>
                <a:gd name="connsiteY7" fmla="*/ 5765800 h 12938011"/>
                <a:gd name="connsiteX8" fmla="*/ 6970260 w 12444525"/>
                <a:gd name="connsiteY8" fmla="*/ 850900 h 12938011"/>
                <a:gd name="connsiteX9" fmla="*/ 4125460 w 12444525"/>
                <a:gd name="connsiteY9" fmla="*/ 850900 h 12938011"/>
                <a:gd name="connsiteX0" fmla="*/ 0 w 12444525"/>
                <a:gd name="connsiteY0" fmla="*/ 72146 h 12938011"/>
                <a:gd name="connsiteX1" fmla="*/ 9662660 w 12444525"/>
                <a:gd name="connsiteY1" fmla="*/ 0 h 12938011"/>
                <a:gd name="connsiteX2" fmla="*/ 12444525 w 12444525"/>
                <a:gd name="connsiteY2" fmla="*/ 8875523 h 12938011"/>
                <a:gd name="connsiteX3" fmla="*/ 5718736 w 12444525"/>
                <a:gd name="connsiteY3" fmla="*/ 12938011 h 12938011"/>
                <a:gd name="connsiteX4" fmla="*/ 0 w 12444525"/>
                <a:gd name="connsiteY4" fmla="*/ 72146 h 12938011"/>
                <a:gd name="connsiteX5" fmla="*/ 4125460 w 12444525"/>
                <a:gd name="connsiteY5" fmla="*/ 850900 h 12938011"/>
                <a:gd name="connsiteX6" fmla="*/ 4125460 w 12444525"/>
                <a:gd name="connsiteY6" fmla="*/ 5765800 h 12938011"/>
                <a:gd name="connsiteX7" fmla="*/ 6970260 w 12444525"/>
                <a:gd name="connsiteY7" fmla="*/ 5765800 h 12938011"/>
                <a:gd name="connsiteX8" fmla="*/ 6970260 w 12444525"/>
                <a:gd name="connsiteY8" fmla="*/ 850900 h 12938011"/>
                <a:gd name="connsiteX9" fmla="*/ 4125460 w 12444525"/>
                <a:gd name="connsiteY9" fmla="*/ 850900 h 12938011"/>
                <a:gd name="connsiteX0" fmla="*/ 0 w 12444525"/>
                <a:gd name="connsiteY0" fmla="*/ 72146 h 12199141"/>
                <a:gd name="connsiteX1" fmla="*/ 9662660 w 12444525"/>
                <a:gd name="connsiteY1" fmla="*/ 0 h 12199141"/>
                <a:gd name="connsiteX2" fmla="*/ 12444525 w 12444525"/>
                <a:gd name="connsiteY2" fmla="*/ 8875523 h 12199141"/>
                <a:gd name="connsiteX3" fmla="*/ 6866820 w 12444525"/>
                <a:gd name="connsiteY3" fmla="*/ 12199141 h 12199141"/>
                <a:gd name="connsiteX4" fmla="*/ 0 w 12444525"/>
                <a:gd name="connsiteY4" fmla="*/ 72146 h 12199141"/>
                <a:gd name="connsiteX5" fmla="*/ 4125460 w 12444525"/>
                <a:gd name="connsiteY5" fmla="*/ 850900 h 12199141"/>
                <a:gd name="connsiteX6" fmla="*/ 4125460 w 12444525"/>
                <a:gd name="connsiteY6" fmla="*/ 5765800 h 12199141"/>
                <a:gd name="connsiteX7" fmla="*/ 6970260 w 12444525"/>
                <a:gd name="connsiteY7" fmla="*/ 5765800 h 12199141"/>
                <a:gd name="connsiteX8" fmla="*/ 6970260 w 12444525"/>
                <a:gd name="connsiteY8" fmla="*/ 850900 h 12199141"/>
                <a:gd name="connsiteX9" fmla="*/ 4125460 w 12444525"/>
                <a:gd name="connsiteY9" fmla="*/ 850900 h 12199141"/>
                <a:gd name="connsiteX0" fmla="*/ 0 w 12444525"/>
                <a:gd name="connsiteY0" fmla="*/ 2438311 h 14565306"/>
                <a:gd name="connsiteX1" fmla="*/ 6268500 w 12444525"/>
                <a:gd name="connsiteY1" fmla="*/ 0 h 14565306"/>
                <a:gd name="connsiteX2" fmla="*/ 12444525 w 12444525"/>
                <a:gd name="connsiteY2" fmla="*/ 11241688 h 14565306"/>
                <a:gd name="connsiteX3" fmla="*/ 6866820 w 12444525"/>
                <a:gd name="connsiteY3" fmla="*/ 14565306 h 14565306"/>
                <a:gd name="connsiteX4" fmla="*/ 0 w 12444525"/>
                <a:gd name="connsiteY4" fmla="*/ 2438311 h 14565306"/>
                <a:gd name="connsiteX5" fmla="*/ 4125460 w 12444525"/>
                <a:gd name="connsiteY5" fmla="*/ 3217065 h 14565306"/>
                <a:gd name="connsiteX6" fmla="*/ 4125460 w 12444525"/>
                <a:gd name="connsiteY6" fmla="*/ 8131965 h 14565306"/>
                <a:gd name="connsiteX7" fmla="*/ 6970260 w 12444525"/>
                <a:gd name="connsiteY7" fmla="*/ 8131965 h 14565306"/>
                <a:gd name="connsiteX8" fmla="*/ 6970260 w 12444525"/>
                <a:gd name="connsiteY8" fmla="*/ 3217065 h 14565306"/>
                <a:gd name="connsiteX9" fmla="*/ 4125460 w 12444525"/>
                <a:gd name="connsiteY9" fmla="*/ 3217065 h 14565306"/>
                <a:gd name="connsiteX0" fmla="*/ 0 w 9830341"/>
                <a:gd name="connsiteY0" fmla="*/ 2438311 h 14565306"/>
                <a:gd name="connsiteX1" fmla="*/ 6268500 w 9830341"/>
                <a:gd name="connsiteY1" fmla="*/ 0 h 14565306"/>
                <a:gd name="connsiteX2" fmla="*/ 9830341 w 9830341"/>
                <a:gd name="connsiteY2" fmla="*/ 12773100 h 14565306"/>
                <a:gd name="connsiteX3" fmla="*/ 6866820 w 9830341"/>
                <a:gd name="connsiteY3" fmla="*/ 14565306 h 14565306"/>
                <a:gd name="connsiteX4" fmla="*/ 0 w 9830341"/>
                <a:gd name="connsiteY4" fmla="*/ 2438311 h 14565306"/>
                <a:gd name="connsiteX5" fmla="*/ 4125460 w 9830341"/>
                <a:gd name="connsiteY5" fmla="*/ 3217065 h 14565306"/>
                <a:gd name="connsiteX6" fmla="*/ 4125460 w 9830341"/>
                <a:gd name="connsiteY6" fmla="*/ 8131965 h 14565306"/>
                <a:gd name="connsiteX7" fmla="*/ 6970260 w 9830341"/>
                <a:gd name="connsiteY7" fmla="*/ 8131965 h 14565306"/>
                <a:gd name="connsiteX8" fmla="*/ 6970260 w 9830341"/>
                <a:gd name="connsiteY8" fmla="*/ 3217065 h 14565306"/>
                <a:gd name="connsiteX9" fmla="*/ 4125460 w 9830341"/>
                <a:gd name="connsiteY9" fmla="*/ 3217065 h 14565306"/>
                <a:gd name="connsiteX0" fmla="*/ 0 w 9830341"/>
                <a:gd name="connsiteY0" fmla="*/ 2438311 h 14565306"/>
                <a:gd name="connsiteX1" fmla="*/ 6268500 w 9830341"/>
                <a:gd name="connsiteY1" fmla="*/ 0 h 14565306"/>
                <a:gd name="connsiteX2" fmla="*/ 9830341 w 9830341"/>
                <a:gd name="connsiteY2" fmla="*/ 12773100 h 14565306"/>
                <a:gd name="connsiteX3" fmla="*/ 6866820 w 9830341"/>
                <a:gd name="connsiteY3" fmla="*/ 14565306 h 14565306"/>
                <a:gd name="connsiteX4" fmla="*/ 0 w 9830341"/>
                <a:gd name="connsiteY4" fmla="*/ 2438311 h 14565306"/>
                <a:gd name="connsiteX5" fmla="*/ 4125460 w 9830341"/>
                <a:gd name="connsiteY5" fmla="*/ 3217065 h 14565306"/>
                <a:gd name="connsiteX6" fmla="*/ 4125460 w 9830341"/>
                <a:gd name="connsiteY6" fmla="*/ 8131965 h 14565306"/>
                <a:gd name="connsiteX7" fmla="*/ 6970260 w 9830341"/>
                <a:gd name="connsiteY7" fmla="*/ 8131965 h 14565306"/>
                <a:gd name="connsiteX8" fmla="*/ 6970260 w 9830341"/>
                <a:gd name="connsiteY8" fmla="*/ 3217065 h 14565306"/>
                <a:gd name="connsiteX9" fmla="*/ 4125460 w 9830341"/>
                <a:gd name="connsiteY9" fmla="*/ 3217065 h 14565306"/>
                <a:gd name="connsiteX0" fmla="*/ 0 w 9848044"/>
                <a:gd name="connsiteY0" fmla="*/ 2438311 h 14565306"/>
                <a:gd name="connsiteX1" fmla="*/ 6268500 w 9848044"/>
                <a:gd name="connsiteY1" fmla="*/ 0 h 14565306"/>
                <a:gd name="connsiteX2" fmla="*/ 6960714 w 9848044"/>
                <a:gd name="connsiteY2" fmla="*/ 7926227 h 14565306"/>
                <a:gd name="connsiteX3" fmla="*/ 9830341 w 9848044"/>
                <a:gd name="connsiteY3" fmla="*/ 12773100 h 14565306"/>
                <a:gd name="connsiteX4" fmla="*/ 6866820 w 9848044"/>
                <a:gd name="connsiteY4" fmla="*/ 14565306 h 14565306"/>
                <a:gd name="connsiteX5" fmla="*/ 0 w 9848044"/>
                <a:gd name="connsiteY5" fmla="*/ 2438311 h 14565306"/>
                <a:gd name="connsiteX6" fmla="*/ 4125460 w 9848044"/>
                <a:gd name="connsiteY6" fmla="*/ 3217065 h 14565306"/>
                <a:gd name="connsiteX7" fmla="*/ 4125460 w 9848044"/>
                <a:gd name="connsiteY7" fmla="*/ 8131965 h 14565306"/>
                <a:gd name="connsiteX8" fmla="*/ 6970260 w 9848044"/>
                <a:gd name="connsiteY8" fmla="*/ 8131965 h 14565306"/>
                <a:gd name="connsiteX9" fmla="*/ 6970260 w 9848044"/>
                <a:gd name="connsiteY9" fmla="*/ 3217065 h 14565306"/>
                <a:gd name="connsiteX10" fmla="*/ 4125460 w 9848044"/>
                <a:gd name="connsiteY10" fmla="*/ 3217065 h 14565306"/>
                <a:gd name="connsiteX0" fmla="*/ 0 w 9844412"/>
                <a:gd name="connsiteY0" fmla="*/ 2438311 h 14565306"/>
                <a:gd name="connsiteX1" fmla="*/ 6268500 w 9844412"/>
                <a:gd name="connsiteY1" fmla="*/ 0 h 14565306"/>
                <a:gd name="connsiteX2" fmla="*/ 6960714 w 9844412"/>
                <a:gd name="connsiteY2" fmla="*/ 7926227 h 14565306"/>
                <a:gd name="connsiteX3" fmla="*/ 9830341 w 9844412"/>
                <a:gd name="connsiteY3" fmla="*/ 12773100 h 14565306"/>
                <a:gd name="connsiteX4" fmla="*/ 6866820 w 9844412"/>
                <a:gd name="connsiteY4" fmla="*/ 14565306 h 14565306"/>
                <a:gd name="connsiteX5" fmla="*/ 0 w 9844412"/>
                <a:gd name="connsiteY5" fmla="*/ 2438311 h 14565306"/>
                <a:gd name="connsiteX6" fmla="*/ 4125460 w 9844412"/>
                <a:gd name="connsiteY6" fmla="*/ 3217065 h 14565306"/>
                <a:gd name="connsiteX7" fmla="*/ 4125460 w 9844412"/>
                <a:gd name="connsiteY7" fmla="*/ 8131965 h 14565306"/>
                <a:gd name="connsiteX8" fmla="*/ 6970260 w 9844412"/>
                <a:gd name="connsiteY8" fmla="*/ 8131965 h 14565306"/>
                <a:gd name="connsiteX9" fmla="*/ 6970260 w 9844412"/>
                <a:gd name="connsiteY9" fmla="*/ 3217065 h 14565306"/>
                <a:gd name="connsiteX10" fmla="*/ 4125460 w 9844412"/>
                <a:gd name="connsiteY10" fmla="*/ 3217065 h 14565306"/>
                <a:gd name="connsiteX0" fmla="*/ 0 w 9844412"/>
                <a:gd name="connsiteY0" fmla="*/ 2438311 h 14565306"/>
                <a:gd name="connsiteX1" fmla="*/ 6268500 w 9844412"/>
                <a:gd name="connsiteY1" fmla="*/ 0 h 14565306"/>
                <a:gd name="connsiteX2" fmla="*/ 6960714 w 9844412"/>
                <a:gd name="connsiteY2" fmla="*/ 7926227 h 14565306"/>
                <a:gd name="connsiteX3" fmla="*/ 9830341 w 9844412"/>
                <a:gd name="connsiteY3" fmla="*/ 12773100 h 14565306"/>
                <a:gd name="connsiteX4" fmla="*/ 6866820 w 9844412"/>
                <a:gd name="connsiteY4" fmla="*/ 14565306 h 14565306"/>
                <a:gd name="connsiteX5" fmla="*/ 0 w 9844412"/>
                <a:gd name="connsiteY5" fmla="*/ 2438311 h 14565306"/>
                <a:gd name="connsiteX6" fmla="*/ 4125460 w 9844412"/>
                <a:gd name="connsiteY6" fmla="*/ 3217065 h 14565306"/>
                <a:gd name="connsiteX7" fmla="*/ 4125460 w 9844412"/>
                <a:gd name="connsiteY7" fmla="*/ 8131965 h 14565306"/>
                <a:gd name="connsiteX8" fmla="*/ 6970260 w 9844412"/>
                <a:gd name="connsiteY8" fmla="*/ 8131965 h 14565306"/>
                <a:gd name="connsiteX9" fmla="*/ 6970260 w 9844412"/>
                <a:gd name="connsiteY9" fmla="*/ 3217065 h 14565306"/>
                <a:gd name="connsiteX10" fmla="*/ 4125460 w 9844412"/>
                <a:gd name="connsiteY10" fmla="*/ 3217065 h 14565306"/>
                <a:gd name="connsiteX0" fmla="*/ 0 w 9844412"/>
                <a:gd name="connsiteY0" fmla="*/ 2438311 h 14762202"/>
                <a:gd name="connsiteX1" fmla="*/ 6268500 w 9844412"/>
                <a:gd name="connsiteY1" fmla="*/ 0 h 14762202"/>
                <a:gd name="connsiteX2" fmla="*/ 6960714 w 9844412"/>
                <a:gd name="connsiteY2" fmla="*/ 7926227 h 14762202"/>
                <a:gd name="connsiteX3" fmla="*/ 9830341 w 9844412"/>
                <a:gd name="connsiteY3" fmla="*/ 12773100 h 14762202"/>
                <a:gd name="connsiteX4" fmla="*/ 6530709 w 9844412"/>
                <a:gd name="connsiteY4" fmla="*/ 14762202 h 14762202"/>
                <a:gd name="connsiteX5" fmla="*/ 0 w 9844412"/>
                <a:gd name="connsiteY5" fmla="*/ 2438311 h 14762202"/>
                <a:gd name="connsiteX6" fmla="*/ 4125460 w 9844412"/>
                <a:gd name="connsiteY6" fmla="*/ 3217065 h 14762202"/>
                <a:gd name="connsiteX7" fmla="*/ 4125460 w 9844412"/>
                <a:gd name="connsiteY7" fmla="*/ 8131965 h 14762202"/>
                <a:gd name="connsiteX8" fmla="*/ 6970260 w 9844412"/>
                <a:gd name="connsiteY8" fmla="*/ 8131965 h 14762202"/>
                <a:gd name="connsiteX9" fmla="*/ 6970260 w 9844412"/>
                <a:gd name="connsiteY9" fmla="*/ 3217065 h 14762202"/>
                <a:gd name="connsiteX10" fmla="*/ 4125460 w 9844412"/>
                <a:gd name="connsiteY10" fmla="*/ 3217065 h 14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4412" h="14762202">
                  <a:moveTo>
                    <a:pt x="0" y="2438311"/>
                  </a:moveTo>
                  <a:lnTo>
                    <a:pt x="6268500" y="0"/>
                  </a:lnTo>
                  <a:cubicBezTo>
                    <a:pt x="7665786" y="923079"/>
                    <a:pt x="6843604" y="6137135"/>
                    <a:pt x="6960714" y="7926227"/>
                  </a:cubicBezTo>
                  <a:cubicBezTo>
                    <a:pt x="6844160" y="8194400"/>
                    <a:pt x="10083156" y="11675013"/>
                    <a:pt x="9830341" y="12773100"/>
                  </a:cubicBezTo>
                  <a:lnTo>
                    <a:pt x="6530709" y="14762202"/>
                  </a:lnTo>
                  <a:cubicBezTo>
                    <a:pt x="4983411" y="12896334"/>
                    <a:pt x="0" y="4724311"/>
                    <a:pt x="0" y="2438311"/>
                  </a:cubicBezTo>
                  <a:close/>
                  <a:moveTo>
                    <a:pt x="4125460" y="3217065"/>
                  </a:moveTo>
                  <a:lnTo>
                    <a:pt x="4125460" y="8131965"/>
                  </a:lnTo>
                  <a:lnTo>
                    <a:pt x="6970260" y="8131965"/>
                  </a:lnTo>
                  <a:lnTo>
                    <a:pt x="6970260" y="3217065"/>
                  </a:lnTo>
                  <a:lnTo>
                    <a:pt x="4125460" y="32170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C75A8D-7894-4FC0-AD4A-9B9580C95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2246876" y="-38495"/>
              <a:ext cx="3729500" cy="6858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3E307D8-CFFC-4A3E-8BBB-A06E9E5F9F1C}"/>
              </a:ext>
            </a:extLst>
          </p:cNvPr>
          <p:cNvSpPr txBox="1"/>
          <p:nvPr/>
        </p:nvSpPr>
        <p:spPr>
          <a:xfrm>
            <a:off x="4884627" y="2578115"/>
            <a:ext cx="65405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chemeClr val="bg1"/>
                </a:solidFill>
                <a:latin typeface="Bebas" pitchFamily="2" charset="0"/>
              </a:rPr>
              <a:t>If you have any question</a:t>
            </a:r>
            <a:endParaRPr lang="ko-KR" altLang="en-US" sz="32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1925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1.18101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2.77556E-17 L 2.29167E-6 1.18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3.33333E-6 L 1.1125 -3.33333E-6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2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86A4BA-7184-4A40-8DB8-EB786FBFF72C}"/>
              </a:ext>
            </a:extLst>
          </p:cNvPr>
          <p:cNvGrpSpPr/>
          <p:nvPr/>
        </p:nvGrpSpPr>
        <p:grpSpPr>
          <a:xfrm>
            <a:off x="4483337" y="463550"/>
            <a:ext cx="3225327" cy="5736834"/>
            <a:chOff x="4483337" y="463550"/>
            <a:chExt cx="3225327" cy="57368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23DD03-BC93-40C8-8424-0E5671365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" r="2382"/>
            <a:stretch/>
          </p:blipFill>
          <p:spPr>
            <a:xfrm>
              <a:off x="4937125" y="1306332"/>
              <a:ext cx="2308225" cy="174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9B82F1-8953-4D8A-8DF7-F7BE7AA4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D02C86-7270-45E3-A5D8-AE3FDEBA5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3006756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E7B84C-AB96-458D-A6A8-04EEAC01D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989" y="2307079"/>
            <a:ext cx="650101" cy="650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93EBE6-58F6-48EF-A99C-E0255011A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732" y="3706433"/>
            <a:ext cx="650101" cy="650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1C2A85-FB2C-4DAD-BCAC-65B2460D30FA}"/>
              </a:ext>
            </a:extLst>
          </p:cNvPr>
          <p:cNvSpPr/>
          <p:nvPr/>
        </p:nvSpPr>
        <p:spPr>
          <a:xfrm>
            <a:off x="4937125" y="1306332"/>
            <a:ext cx="2308225" cy="405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961C9-D3C7-4962-AC5C-8374C0C4F107}"/>
              </a:ext>
            </a:extLst>
          </p:cNvPr>
          <p:cNvSpPr txBox="1"/>
          <p:nvPr/>
        </p:nvSpPr>
        <p:spPr>
          <a:xfrm>
            <a:off x="5326447" y="2812720"/>
            <a:ext cx="1553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THANKS   FOR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WATCHING   MY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PRESENTATION</a:t>
            </a:r>
            <a:endParaRPr lang="ko-KR" altLang="en-US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1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00">
        <p:fade/>
      </p:transition>
    </mc:Choice>
    <mc:Fallback>
      <p:transition spd="med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E3826EE-61B8-4BEE-9806-A7FFF6E051C6}"/>
              </a:ext>
            </a:extLst>
          </p:cNvPr>
          <p:cNvSpPr/>
          <p:nvPr/>
        </p:nvSpPr>
        <p:spPr>
          <a:xfrm>
            <a:off x="4858624" y="1191237"/>
            <a:ext cx="2474752" cy="4236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17B310-1F6F-4B4D-A41C-8DDF04CE5923}"/>
              </a:ext>
            </a:extLst>
          </p:cNvPr>
          <p:cNvSpPr/>
          <p:nvPr/>
        </p:nvSpPr>
        <p:spPr>
          <a:xfrm>
            <a:off x="4858624" y="981075"/>
            <a:ext cx="2474752" cy="47815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E74246-4A4B-4D0E-AD2D-2FCFC1D6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13" y="3311053"/>
            <a:ext cx="1382974" cy="234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FAB79F-33A8-4946-95F0-CBA1AE415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"/>
          <a:stretch/>
        </p:blipFill>
        <p:spPr>
          <a:xfrm>
            <a:off x="4483337" y="463550"/>
            <a:ext cx="3225327" cy="57162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89382F-32E9-4F83-9F3D-6625DD858D09}"/>
              </a:ext>
            </a:extLst>
          </p:cNvPr>
          <p:cNvSpPr/>
          <p:nvPr/>
        </p:nvSpPr>
        <p:spPr>
          <a:xfrm>
            <a:off x="5496317" y="2943558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밀어서 발표시작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03DBBF-316D-48CA-ACAD-B673F141BAF2}"/>
              </a:ext>
            </a:extLst>
          </p:cNvPr>
          <p:cNvSpPr/>
          <p:nvPr/>
        </p:nvSpPr>
        <p:spPr>
          <a:xfrm>
            <a:off x="5384140" y="3268989"/>
            <a:ext cx="319088" cy="3190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0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5E-6 1.48148E-6 L 0.09245 1.48148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86A4BA-7184-4A40-8DB8-EB786FBFF72C}"/>
              </a:ext>
            </a:extLst>
          </p:cNvPr>
          <p:cNvGrpSpPr/>
          <p:nvPr/>
        </p:nvGrpSpPr>
        <p:grpSpPr>
          <a:xfrm>
            <a:off x="4483337" y="463550"/>
            <a:ext cx="3225327" cy="5736834"/>
            <a:chOff x="4483337" y="463550"/>
            <a:chExt cx="3225327" cy="57368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23DD03-BC93-40C8-8424-0E5671365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" r="2382"/>
            <a:stretch/>
          </p:blipFill>
          <p:spPr>
            <a:xfrm>
              <a:off x="4937125" y="1306332"/>
              <a:ext cx="2308225" cy="174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9B82F1-8953-4D8A-8DF7-F7BE7AA4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D02C86-7270-45E3-A5D8-AE3FDEBA5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3006756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4E7B84C-AB96-458D-A6A8-04EEAC01D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989" y="2307079"/>
            <a:ext cx="650101" cy="650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93EBE6-58F6-48EF-A99C-E0255011A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732" y="3706433"/>
            <a:ext cx="650101" cy="65042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8BA995-8759-4695-9ED0-C767899DB522}"/>
              </a:ext>
            </a:extLst>
          </p:cNvPr>
          <p:cNvGrpSpPr/>
          <p:nvPr/>
        </p:nvGrpSpPr>
        <p:grpSpPr>
          <a:xfrm>
            <a:off x="5078245" y="2307079"/>
            <a:ext cx="2049588" cy="2049775"/>
            <a:chOff x="5230645" y="2270579"/>
            <a:chExt cx="2049588" cy="204977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DFB2BAB-C0F8-4C3C-BF4D-7C243146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30389" y="2970256"/>
              <a:ext cx="650101" cy="65042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57C4B6F-6CCA-42BD-BDFF-0E1B1715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132" y="2970256"/>
              <a:ext cx="650101" cy="6504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07EC1-D3D3-44E3-A036-2528FB8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0645" y="3669933"/>
              <a:ext cx="650101" cy="6504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C4B8B28-5CD1-42D3-8F95-ACF99C47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132" y="2270579"/>
              <a:ext cx="650101" cy="65042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FE0EF6D-21E6-4A54-98D7-04F1BC6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30388" y="3669933"/>
              <a:ext cx="650101" cy="65042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7E9DCC7-342C-4F8E-9448-2A9F3D7FB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0645" y="2970256"/>
              <a:ext cx="650101" cy="6504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8FD23D-08FF-4675-A931-E07DC98B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30645" y="2270579"/>
              <a:ext cx="650101" cy="65042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3D2167-2744-4E78-8EA9-2AB75B19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930389" y="2270579"/>
              <a:ext cx="650101" cy="650421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3309BD-BF16-4CB2-8367-43D2BDC7D9C3}"/>
              </a:ext>
            </a:extLst>
          </p:cNvPr>
          <p:cNvSpPr/>
          <p:nvPr/>
        </p:nvSpPr>
        <p:spPr>
          <a:xfrm>
            <a:off x="0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7883971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676031" y="2274838"/>
            <a:ext cx="2955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LET’S</a:t>
            </a:r>
          </a:p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STRAT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0ABEE-306B-4F22-8064-8808196B973B}"/>
              </a:ext>
            </a:extLst>
          </p:cNvPr>
          <p:cNvSpPr txBox="1"/>
          <p:nvPr/>
        </p:nvSpPr>
        <p:spPr>
          <a:xfrm>
            <a:off x="8408209" y="2274838"/>
            <a:ext cx="3259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PRESEN</a:t>
            </a:r>
          </a:p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TATION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1BE86F-6E6C-4791-8D4D-6F3AAC974979}"/>
              </a:ext>
            </a:extLst>
          </p:cNvPr>
          <p:cNvSpPr/>
          <p:nvPr/>
        </p:nvSpPr>
        <p:spPr>
          <a:xfrm>
            <a:off x="-5010150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71F601-4836-4DEF-A9F7-8512A398B8AE}"/>
              </a:ext>
            </a:extLst>
          </p:cNvPr>
          <p:cNvSpPr/>
          <p:nvPr/>
        </p:nvSpPr>
        <p:spPr>
          <a:xfrm>
            <a:off x="12367307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24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00">
        <p:fade/>
      </p:transition>
    </mc:Choice>
    <mc:Fallback>
      <p:transition spd="med" advTm="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08333E-6 0 L 0.38933 0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5E-6 0 L -0.38724 0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/>
      <p:bldP spid="40" grpId="0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FFBA9B6-BA62-4A95-8527-8A4FADF3CE9D}"/>
              </a:ext>
            </a:extLst>
          </p:cNvPr>
          <p:cNvGrpSpPr/>
          <p:nvPr/>
        </p:nvGrpSpPr>
        <p:grpSpPr>
          <a:xfrm>
            <a:off x="4483337" y="463550"/>
            <a:ext cx="3225327" cy="5736834"/>
            <a:chOff x="4483337" y="463550"/>
            <a:chExt cx="3225327" cy="57368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6443CA-8D49-46A2-A392-80595A06D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D900FA-AC86-4E53-95D6-971A4E00D598}"/>
                </a:ext>
              </a:extLst>
            </p:cNvPr>
            <p:cNvSpPr/>
            <p:nvPr/>
          </p:nvSpPr>
          <p:spPr>
            <a:xfrm>
              <a:off x="4876800" y="1466894"/>
              <a:ext cx="2457450" cy="4007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340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FAB79F-33A8-4946-95F0-CBA1AE415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7ECA7E18-D92D-4805-9673-8E3A3F5323F7}"/>
              </a:ext>
            </a:extLst>
          </p:cNvPr>
          <p:cNvSpPr/>
          <p:nvPr/>
        </p:nvSpPr>
        <p:spPr>
          <a:xfrm>
            <a:off x="5361284" y="2519425"/>
            <a:ext cx="1457371" cy="14573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디자인학과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 길 동</a:t>
            </a:r>
          </a:p>
        </p:txBody>
      </p:sp>
    </p:spTree>
    <p:extLst>
      <p:ext uri="{BB962C8B-B14F-4D97-AF65-F5344CB8AC3E}">
        <p14:creationId xmlns:p14="http://schemas.microsoft.com/office/powerpoint/2010/main" val="15973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00">
        <p:fade/>
      </p:transition>
    </mc:Choice>
    <mc:Fallback xmlns="">
      <p:transition spd="med" advTm="7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 3.7037E-7 L -0.30104 3.7037E-7 " pathEditMode="relative" rAng="0" ptsTypes="AA">
                                      <p:cBhvr>
                                        <p:cTn id="12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FF603B-1633-49E7-AD05-EE5BCD3E64AE}"/>
              </a:ext>
            </a:extLst>
          </p:cNvPr>
          <p:cNvSpPr/>
          <p:nvPr/>
        </p:nvSpPr>
        <p:spPr>
          <a:xfrm>
            <a:off x="4673305" y="0"/>
            <a:ext cx="751869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C2092BF-30EA-4C72-80F9-0B572A132AFE}"/>
              </a:ext>
            </a:extLst>
          </p:cNvPr>
          <p:cNvGrpSpPr/>
          <p:nvPr/>
        </p:nvGrpSpPr>
        <p:grpSpPr>
          <a:xfrm>
            <a:off x="2038212" y="2982284"/>
            <a:ext cx="786134" cy="786134"/>
            <a:chOff x="2038212" y="2982284"/>
            <a:chExt cx="786134" cy="78613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519DDF1-2840-4B56-A96A-02A95193F67D}"/>
                </a:ext>
              </a:extLst>
            </p:cNvPr>
            <p:cNvSpPr/>
            <p:nvPr/>
          </p:nvSpPr>
          <p:spPr>
            <a:xfrm>
              <a:off x="2038212" y="2982284"/>
              <a:ext cx="786134" cy="78613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별: 꼭짓점 5개 7">
              <a:extLst>
                <a:ext uri="{FF2B5EF4-FFF2-40B4-BE49-F238E27FC236}">
                  <a16:creationId xmlns:a16="http://schemas.microsoft.com/office/drawing/2014/main" id="{DCFEF4F5-CE22-4837-9F37-71246547407B}"/>
                </a:ext>
              </a:extLst>
            </p:cNvPr>
            <p:cNvSpPr/>
            <p:nvPr/>
          </p:nvSpPr>
          <p:spPr>
            <a:xfrm>
              <a:off x="2266903" y="3210975"/>
              <a:ext cx="328751" cy="328751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>
            <a:off x="818615" y="463550"/>
            <a:ext cx="3225327" cy="5736834"/>
            <a:chOff x="4483337" y="463550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98CD7-9DBA-4B9B-8640-1C85365AE3B0}"/>
              </a:ext>
            </a:extLst>
          </p:cNvPr>
          <p:cNvSpPr txBox="1"/>
          <p:nvPr/>
        </p:nvSpPr>
        <p:spPr>
          <a:xfrm>
            <a:off x="1408849" y="2512043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  <a:latin typeface="Bebas" pitchFamily="2" charset="0"/>
                <a:cs typeface="Arial" panose="020B0604020202020204" pitchFamily="34" charset="0"/>
              </a:rPr>
              <a:t>TODAY</a:t>
            </a:r>
            <a:r>
              <a:rPr lang="en-US" altLang="ko-K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ko-KR" dirty="0">
                <a:solidFill>
                  <a:srgbClr val="00B0F0"/>
                </a:solidFill>
                <a:latin typeface="Bebas" pitchFamily="2" charset="0"/>
                <a:cs typeface="Arial" panose="020B0604020202020204" pitchFamily="34" charset="0"/>
              </a:rPr>
              <a:t>S TOPIC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5219527" y="2333812"/>
            <a:ext cx="6420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dirty="0">
                <a:solidFill>
                  <a:schemeClr val="bg1"/>
                </a:solidFill>
                <a:latin typeface="Bebas" pitchFamily="2" charset="0"/>
              </a:rPr>
              <a:t>EVOLUTION OF THE</a:t>
            </a:r>
          </a:p>
          <a:p>
            <a:pPr algn="dist"/>
            <a:r>
              <a:rPr lang="en-US" altLang="ko-KR" sz="5400" dirty="0">
                <a:solidFill>
                  <a:schemeClr val="bg1"/>
                </a:solidFill>
                <a:latin typeface="Bebas" pitchFamily="2" charset="0"/>
              </a:rPr>
              <a:t>SMARTPHONE</a:t>
            </a:r>
            <a:endParaRPr lang="ko-KR" altLang="en-US" sz="54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020FFA-5D16-4C46-B43A-58EFFFB0F2D4}"/>
              </a:ext>
            </a:extLst>
          </p:cNvPr>
          <p:cNvSpPr/>
          <p:nvPr/>
        </p:nvSpPr>
        <p:spPr>
          <a:xfrm>
            <a:off x="12648761" y="-113814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00">
        <p:fade/>
      </p:transition>
    </mc:Choice>
    <mc:Fallback xmlns="">
      <p:transition spd="med" advTm="6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3" dur="1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70833E-6 0 L -0.67136 0 " pathEditMode="relative" rAng="0" ptsTypes="AA">
                                      <p:cBhvr>
                                        <p:cTn id="22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33" grpId="0"/>
      <p:bldP spid="3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13AE6F-7E20-4525-98E2-E97B78C39FA8}"/>
              </a:ext>
            </a:extLst>
          </p:cNvPr>
          <p:cNvGrpSpPr/>
          <p:nvPr/>
        </p:nvGrpSpPr>
        <p:grpSpPr>
          <a:xfrm>
            <a:off x="2101049" y="1956976"/>
            <a:ext cx="5019675" cy="561975"/>
            <a:chOff x="1534105" y="1480726"/>
            <a:chExt cx="5019675" cy="56197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15A98DE-08BF-4F0D-B401-2DB2F7E2106A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A56B59-585D-4B49-95E7-9D6630E89AE3}"/>
                </a:ext>
              </a:extLst>
            </p:cNvPr>
            <p:cNvSpPr txBox="1"/>
            <p:nvPr/>
          </p:nvSpPr>
          <p:spPr>
            <a:xfrm>
              <a:off x="5264718" y="1577047"/>
              <a:ext cx="79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Bebas" pitchFamily="2" charset="0"/>
                </a:rPr>
                <a:t>TITLE 1</a:t>
              </a:r>
              <a:endParaRPr lang="ko-KR" altLang="en-US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FF0221B-AFB8-4FE7-ADEA-9788CF704C42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F0"/>
                  </a:solidFill>
                  <a:latin typeface="Bebas" pitchFamily="2" charset="0"/>
                </a:rPr>
                <a:t>1</a:t>
              </a:r>
              <a:endParaRPr lang="ko-KR" altLang="en-US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577D02-2903-4F93-893D-685E7E120177}"/>
              </a:ext>
            </a:extLst>
          </p:cNvPr>
          <p:cNvGrpSpPr/>
          <p:nvPr/>
        </p:nvGrpSpPr>
        <p:grpSpPr>
          <a:xfrm>
            <a:off x="2494510" y="2729382"/>
            <a:ext cx="5019675" cy="561975"/>
            <a:chOff x="1534105" y="1480726"/>
            <a:chExt cx="5019675" cy="56197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513B844-AEAC-4008-B83E-C9A998F9FCBF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80CE14-6B23-4A7E-B95D-D84C83ACACEA}"/>
                </a:ext>
              </a:extLst>
            </p:cNvPr>
            <p:cNvSpPr txBox="1"/>
            <p:nvPr/>
          </p:nvSpPr>
          <p:spPr>
            <a:xfrm>
              <a:off x="5221438" y="1577047"/>
              <a:ext cx="843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Bebas" pitchFamily="2" charset="0"/>
                </a:rPr>
                <a:t>TITLE 2</a:t>
              </a:r>
              <a:endParaRPr lang="ko-KR" altLang="en-US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51FFEA6-8102-4812-8C8E-77A511F17B38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F0"/>
                  </a:solidFill>
                  <a:latin typeface="Bebas" pitchFamily="2" charset="0"/>
                </a:rPr>
                <a:t>2</a:t>
              </a:r>
              <a:endParaRPr lang="ko-KR" altLang="en-US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EEB257-3B1C-4325-AE10-648767A6B814}"/>
              </a:ext>
            </a:extLst>
          </p:cNvPr>
          <p:cNvGrpSpPr/>
          <p:nvPr/>
        </p:nvGrpSpPr>
        <p:grpSpPr>
          <a:xfrm>
            <a:off x="2953241" y="3501788"/>
            <a:ext cx="5019675" cy="561975"/>
            <a:chOff x="1534105" y="1480726"/>
            <a:chExt cx="5019675" cy="56197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D8FF553-FA89-488A-948C-71759476E31C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91FFDA-768D-47BB-9214-4FF3B4E458C6}"/>
                </a:ext>
              </a:extLst>
            </p:cNvPr>
            <p:cNvSpPr txBox="1"/>
            <p:nvPr/>
          </p:nvSpPr>
          <p:spPr>
            <a:xfrm>
              <a:off x="5216628" y="1577047"/>
              <a:ext cx="847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Bebas" pitchFamily="2" charset="0"/>
                </a:rPr>
                <a:t>TITLE 3</a:t>
              </a:r>
              <a:endParaRPr lang="ko-KR" altLang="en-US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64F75B5-572F-408F-8226-EB1492E4880A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F0"/>
                  </a:solidFill>
                  <a:latin typeface="Bebas" pitchFamily="2" charset="0"/>
                </a:rPr>
                <a:t>3</a:t>
              </a:r>
              <a:endParaRPr lang="ko-KR" altLang="en-US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3E24EA-44C1-4FED-9AE0-DE770CC82520}"/>
              </a:ext>
            </a:extLst>
          </p:cNvPr>
          <p:cNvGrpSpPr/>
          <p:nvPr/>
        </p:nvGrpSpPr>
        <p:grpSpPr>
          <a:xfrm>
            <a:off x="3415319" y="4274193"/>
            <a:ext cx="5019675" cy="561975"/>
            <a:chOff x="1534105" y="1480726"/>
            <a:chExt cx="5019675" cy="56197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D092AE1-0442-4489-98E1-CDA3CF96727C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C2589-9F87-4CC4-AB18-A59CC3103E2A}"/>
                </a:ext>
              </a:extLst>
            </p:cNvPr>
            <p:cNvSpPr txBox="1"/>
            <p:nvPr/>
          </p:nvSpPr>
          <p:spPr>
            <a:xfrm>
              <a:off x="5479071" y="1577047"/>
              <a:ext cx="585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Bebas" pitchFamily="2" charset="0"/>
                </a:rPr>
                <a:t>Q&amp;A</a:t>
              </a:r>
              <a:endParaRPr lang="ko-KR" altLang="en-US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55E5999-1B2D-4552-B2AE-9D48829D2C8E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F0"/>
                  </a:solidFill>
                  <a:latin typeface="Bebas" pitchFamily="2" charset="0"/>
                </a:rPr>
                <a:t>4</a:t>
              </a:r>
              <a:endParaRPr lang="ko-KR" altLang="en-US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2371E5-82C7-43CB-9B57-5253446321EF}"/>
              </a:ext>
            </a:extLst>
          </p:cNvPr>
          <p:cNvSpPr/>
          <p:nvPr/>
        </p:nvSpPr>
        <p:spPr>
          <a:xfrm>
            <a:off x="0" y="0"/>
            <a:ext cx="16955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ED3656-5D3F-41CE-A46F-ACF29E9C59D1}"/>
              </a:ext>
            </a:extLst>
          </p:cNvPr>
          <p:cNvSpPr/>
          <p:nvPr/>
        </p:nvSpPr>
        <p:spPr>
          <a:xfrm>
            <a:off x="1212077" y="1143000"/>
            <a:ext cx="2426341" cy="4331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>
            <a:off x="818615" y="463550"/>
            <a:ext cx="3225327" cy="5736834"/>
            <a:chOff x="4483337" y="463550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1408849" y="2512043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97CF7D-B7D0-48C5-AF2B-4D1079369C72}"/>
              </a:ext>
            </a:extLst>
          </p:cNvPr>
          <p:cNvGrpSpPr/>
          <p:nvPr/>
        </p:nvGrpSpPr>
        <p:grpSpPr>
          <a:xfrm>
            <a:off x="2038212" y="2982284"/>
            <a:ext cx="786134" cy="786134"/>
            <a:chOff x="2038212" y="2982284"/>
            <a:chExt cx="786134" cy="78613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3E2466B-39C6-4E42-8A89-E9024E8B71C1}"/>
                </a:ext>
              </a:extLst>
            </p:cNvPr>
            <p:cNvSpPr/>
            <p:nvPr/>
          </p:nvSpPr>
          <p:spPr>
            <a:xfrm>
              <a:off x="2038212" y="2982284"/>
              <a:ext cx="786134" cy="786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1FE97003-BA61-4BC5-BE6C-A71612D4E4B8}"/>
                </a:ext>
              </a:extLst>
            </p:cNvPr>
            <p:cNvSpPr/>
            <p:nvPr/>
          </p:nvSpPr>
          <p:spPr>
            <a:xfrm>
              <a:off x="2266903" y="3210975"/>
              <a:ext cx="328751" cy="328751"/>
            </a:xfrm>
            <a:prstGeom prst="star5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19F176-41CF-49DD-8759-E3DB5C4E435A}"/>
              </a:ext>
            </a:extLst>
          </p:cNvPr>
          <p:cNvSpPr/>
          <p:nvPr/>
        </p:nvSpPr>
        <p:spPr>
          <a:xfrm>
            <a:off x="-8178180" y="-113814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40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7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7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4.16667E-6 0 L 0.71133 0 " pathEditMode="relative" rAng="0" ptsTypes="AA">
                                      <p:cBhvr>
                                        <p:cTn id="44" dur="9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TITLE1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83290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>
            <a:off x="-2687121" y="1816337"/>
            <a:ext cx="5736834" cy="3225327"/>
            <a:chOff x="-2687121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68" y="560584"/>
              <a:ext cx="3225327" cy="5736834"/>
              <a:chOff x="4483337" y="463550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16200000">
            <a:off x="4326909" y="-1159490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422940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3910125" y="593021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03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1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0FECA6C-94BF-4427-A205-5592146E2C18}"/>
              </a:ext>
            </a:extLst>
          </p:cNvPr>
          <p:cNvSpPr txBox="1"/>
          <p:nvPr/>
        </p:nvSpPr>
        <p:spPr>
          <a:xfrm>
            <a:off x="4509099" y="3472210"/>
            <a:ext cx="631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endem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Apistem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iusa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alictasperum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accab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quae laudit ellabor ecatem fugitius, con nos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isque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core sim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andaerit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turibus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tquias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posseriassum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velenda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cores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expliquiam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aciaect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otaturi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omnias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senihic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iandebis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discil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iusa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aliquid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CA931B08-6875-4587-B5FE-56A7FF8D7E4B}"/>
              </a:ext>
            </a:extLst>
          </p:cNvPr>
          <p:cNvGrpSpPr/>
          <p:nvPr/>
        </p:nvGrpSpPr>
        <p:grpSpPr>
          <a:xfrm>
            <a:off x="4509099" y="2312435"/>
            <a:ext cx="6317343" cy="876940"/>
            <a:chOff x="4509099" y="2312435"/>
            <a:chExt cx="6317343" cy="87694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F1F8ABE-E1E7-41B2-A0E1-A78F8D4A8835}"/>
                </a:ext>
              </a:extLst>
            </p:cNvPr>
            <p:cNvSpPr/>
            <p:nvPr/>
          </p:nvSpPr>
          <p:spPr>
            <a:xfrm>
              <a:off x="4509099" y="2312435"/>
              <a:ext cx="6317343" cy="8769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A9F2E42-1CFB-450C-B038-286EDEAF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4417" y="2455360"/>
              <a:ext cx="583334" cy="58362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6B25FDB-E4F4-4FE7-83BB-B63B80983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23336" y="2459094"/>
              <a:ext cx="583334" cy="58362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A26EF0B-7D4C-4853-86ED-9127A4935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84242" y="2455361"/>
              <a:ext cx="583334" cy="58362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3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991</Words>
  <Application>Microsoft Office PowerPoint</Application>
  <PresentationFormat>와이드스크린</PresentationFormat>
  <Paragraphs>129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나눔스퀘어 Bold</vt:lpstr>
      <vt:lpstr>맑은 고딕</vt:lpstr>
      <vt:lpstr>Bebas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HANS</cp:lastModifiedBy>
  <cp:revision>42</cp:revision>
  <dcterms:created xsi:type="dcterms:W3CDTF">2018-05-26T05:04:22Z</dcterms:created>
  <dcterms:modified xsi:type="dcterms:W3CDTF">2018-05-28T16:58:25Z</dcterms:modified>
</cp:coreProperties>
</file>